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8" r:id="rId1"/>
  </p:sldMasterIdLst>
  <p:notesMasterIdLst>
    <p:notesMasterId r:id="rId8"/>
  </p:notesMasterIdLst>
  <p:handoutMasterIdLst>
    <p:handoutMasterId r:id="rId9"/>
  </p:handoutMasterIdLst>
  <p:sldIdLst>
    <p:sldId id="441" r:id="rId2"/>
    <p:sldId id="454" r:id="rId3"/>
    <p:sldId id="451" r:id="rId4"/>
    <p:sldId id="458" r:id="rId5"/>
    <p:sldId id="453" r:id="rId6"/>
    <p:sldId id="459" r:id="rId7"/>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6">
          <p15:clr>
            <a:srgbClr val="A4A3A4"/>
          </p15:clr>
        </p15:guide>
        <p15:guide id="2" orient="horz" pos="391">
          <p15:clr>
            <a:srgbClr val="A4A3A4"/>
          </p15:clr>
        </p15:guide>
        <p15:guide id="3"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03" autoAdjust="0"/>
    <p:restoredTop sz="76585" autoAdjust="0"/>
  </p:normalViewPr>
  <p:slideViewPr>
    <p:cSldViewPr snapToGrid="0" showGuides="1">
      <p:cViewPr varScale="1">
        <p:scale>
          <a:sx n="87" d="100"/>
          <a:sy n="87" d="100"/>
        </p:scale>
        <p:origin x="2634" y="90"/>
      </p:cViewPr>
      <p:guideLst>
        <p:guide orient="horz" pos="936"/>
        <p:guide orient="horz" pos="391"/>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91" d="100"/>
          <a:sy n="91" d="100"/>
        </p:scale>
        <p:origin x="269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'Ark1'!$B$1</c:f>
              <c:strCache>
                <c:ptCount val="1"/>
                <c:pt idx="0">
                  <c:v>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'Ark1'!$A$2:$A$5</c:f>
              <c:strCache>
                <c:ptCount val="4"/>
                <c:pt idx="0">
                  <c:v>Spm. 4</c:v>
                </c:pt>
                <c:pt idx="1">
                  <c:v>Spm. 5</c:v>
                </c:pt>
                <c:pt idx="2">
                  <c:v>Spm. 6</c:v>
                </c:pt>
                <c:pt idx="3">
                  <c:v>Spm. 7</c:v>
                </c:pt>
              </c:strCache>
            </c:strRef>
          </c:cat>
          <c:val>
            <c:numRef>
              <c:f>'Ark1'!$B$2:$B$5</c:f>
              <c:numCache>
                <c:formatCode>General</c:formatCode>
                <c:ptCount val="4"/>
                <c:pt idx="0">
                  <c:v>81</c:v>
                </c:pt>
                <c:pt idx="1">
                  <c:v>85</c:v>
                </c:pt>
                <c:pt idx="2">
                  <c:v>77</c:v>
                </c:pt>
                <c:pt idx="3">
                  <c:v>74</c:v>
                </c:pt>
              </c:numCache>
            </c:numRef>
          </c:val>
          <c:extLst>
            <c:ext xmlns:c16="http://schemas.microsoft.com/office/drawing/2014/chart" uri="{C3380CC4-5D6E-409C-BE32-E72D297353CC}">
              <c16:uniqueId val="{00000000-440E-45D8-AA39-5389F7B375FA}"/>
            </c:ext>
          </c:extLst>
        </c:ser>
        <c:ser>
          <c:idx val="1"/>
          <c:order val="1"/>
          <c:tx>
            <c:strRef>
              <c:f>'Ark1'!$C$1</c:f>
              <c:strCache>
                <c:ptCount val="1"/>
                <c:pt idx="0">
                  <c:v>2021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'Ark1'!$A$2:$A$5</c:f>
              <c:strCache>
                <c:ptCount val="4"/>
                <c:pt idx="0">
                  <c:v>Spm. 4</c:v>
                </c:pt>
                <c:pt idx="1">
                  <c:v>Spm. 5</c:v>
                </c:pt>
                <c:pt idx="2">
                  <c:v>Spm. 6</c:v>
                </c:pt>
                <c:pt idx="3">
                  <c:v>Spm. 7</c:v>
                </c:pt>
              </c:strCache>
            </c:strRef>
          </c:cat>
          <c:val>
            <c:numRef>
              <c:f>'Ark1'!$C$2:$C$5</c:f>
              <c:numCache>
                <c:formatCode>General</c:formatCode>
                <c:ptCount val="4"/>
                <c:pt idx="0">
                  <c:v>84</c:v>
                </c:pt>
                <c:pt idx="1">
                  <c:v>85</c:v>
                </c:pt>
                <c:pt idx="2">
                  <c:v>79</c:v>
                </c:pt>
                <c:pt idx="3">
                  <c:v>80</c:v>
                </c:pt>
              </c:numCache>
            </c:numRef>
          </c:val>
          <c:extLst>
            <c:ext xmlns:c16="http://schemas.microsoft.com/office/drawing/2014/chart" uri="{C3380CC4-5D6E-409C-BE32-E72D297353CC}">
              <c16:uniqueId val="{00000001-440E-45D8-AA39-5389F7B375FA}"/>
            </c:ext>
          </c:extLst>
        </c:ser>
        <c:ser>
          <c:idx val="2"/>
          <c:order val="2"/>
          <c:tx>
            <c:strRef>
              <c:f>'Ark1'!$D$1</c:f>
              <c:strCache>
                <c:ptCount val="1"/>
                <c:pt idx="0">
                  <c:v>2022</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'Ark1'!$A$2:$A$5</c:f>
              <c:strCache>
                <c:ptCount val="4"/>
                <c:pt idx="0">
                  <c:v>Spm. 4</c:v>
                </c:pt>
                <c:pt idx="1">
                  <c:v>Spm. 5</c:v>
                </c:pt>
                <c:pt idx="2">
                  <c:v>Spm. 6</c:v>
                </c:pt>
                <c:pt idx="3">
                  <c:v>Spm. 7</c:v>
                </c:pt>
              </c:strCache>
            </c:strRef>
          </c:cat>
          <c:val>
            <c:numRef>
              <c:f>'Ark1'!$D$2:$D$5</c:f>
              <c:numCache>
                <c:formatCode>General</c:formatCode>
                <c:ptCount val="4"/>
                <c:pt idx="0">
                  <c:v>83</c:v>
                </c:pt>
                <c:pt idx="1">
                  <c:v>86</c:v>
                </c:pt>
                <c:pt idx="2">
                  <c:v>80</c:v>
                </c:pt>
                <c:pt idx="3">
                  <c:v>80</c:v>
                </c:pt>
              </c:numCache>
            </c:numRef>
          </c:val>
          <c:extLst>
            <c:ext xmlns:c16="http://schemas.microsoft.com/office/drawing/2014/chart" uri="{C3380CC4-5D6E-409C-BE32-E72D297353CC}">
              <c16:uniqueId val="{00000002-440E-45D8-AA39-5389F7B375FA}"/>
            </c:ext>
          </c:extLst>
        </c:ser>
        <c:ser>
          <c:idx val="3"/>
          <c:order val="3"/>
          <c:tx>
            <c:strRef>
              <c:f>'Ark1'!$E$1</c:f>
              <c:strCache>
                <c:ptCount val="1"/>
                <c:pt idx="0">
                  <c:v>2023</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'Ark1'!$A$2:$A$5</c:f>
              <c:strCache>
                <c:ptCount val="4"/>
                <c:pt idx="0">
                  <c:v>Spm. 4</c:v>
                </c:pt>
                <c:pt idx="1">
                  <c:v>Spm. 5</c:v>
                </c:pt>
                <c:pt idx="2">
                  <c:v>Spm. 6</c:v>
                </c:pt>
                <c:pt idx="3">
                  <c:v>Spm. 7</c:v>
                </c:pt>
              </c:strCache>
            </c:strRef>
          </c:cat>
          <c:val>
            <c:numRef>
              <c:f>'Ark1'!$E$2:$E$5</c:f>
              <c:numCache>
                <c:formatCode>General</c:formatCode>
                <c:ptCount val="4"/>
                <c:pt idx="0">
                  <c:v>86</c:v>
                </c:pt>
                <c:pt idx="1">
                  <c:v>89</c:v>
                </c:pt>
                <c:pt idx="2">
                  <c:v>83</c:v>
                </c:pt>
                <c:pt idx="3">
                  <c:v>83</c:v>
                </c:pt>
              </c:numCache>
            </c:numRef>
          </c:val>
          <c:extLst>
            <c:ext xmlns:c16="http://schemas.microsoft.com/office/drawing/2014/chart" uri="{C3380CC4-5D6E-409C-BE32-E72D297353CC}">
              <c16:uniqueId val="{00000000-9DFD-48E4-9716-DE498C46B4A6}"/>
            </c:ext>
          </c:extLst>
        </c:ser>
        <c:ser>
          <c:idx val="4"/>
          <c:order val="4"/>
          <c:tx>
            <c:strRef>
              <c:f>'Ark1'!$F$1</c:f>
              <c:strCache>
                <c:ptCount val="1"/>
                <c:pt idx="0">
                  <c:v>EUD-snit</c:v>
                </c:pt>
              </c:strCache>
            </c:strRef>
          </c:tx>
          <c:spPr>
            <a:solidFill>
              <a:schemeClr val="accent5">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'Ark1'!$A$2:$A$5</c:f>
              <c:strCache>
                <c:ptCount val="4"/>
                <c:pt idx="0">
                  <c:v>Spm. 4</c:v>
                </c:pt>
                <c:pt idx="1">
                  <c:v>Spm. 5</c:v>
                </c:pt>
                <c:pt idx="2">
                  <c:v>Spm. 6</c:v>
                </c:pt>
                <c:pt idx="3">
                  <c:v>Spm. 7</c:v>
                </c:pt>
              </c:strCache>
            </c:strRef>
          </c:cat>
          <c:val>
            <c:numRef>
              <c:f>'Ark1'!$F$2:$F$5</c:f>
              <c:numCache>
                <c:formatCode>General</c:formatCode>
                <c:ptCount val="4"/>
                <c:pt idx="0">
                  <c:v>82</c:v>
                </c:pt>
                <c:pt idx="1">
                  <c:v>84</c:v>
                </c:pt>
                <c:pt idx="2">
                  <c:v>79</c:v>
                </c:pt>
                <c:pt idx="3">
                  <c:v>77</c:v>
                </c:pt>
              </c:numCache>
            </c:numRef>
          </c:val>
          <c:extLst>
            <c:ext xmlns:c16="http://schemas.microsoft.com/office/drawing/2014/chart" uri="{C3380CC4-5D6E-409C-BE32-E72D297353CC}">
              <c16:uniqueId val="{00000001-D3B1-44D5-892F-5D9B988C85E8}"/>
            </c:ext>
          </c:extLst>
        </c:ser>
        <c:dLbls>
          <c:showLegendKey val="0"/>
          <c:showVal val="0"/>
          <c:showCatName val="0"/>
          <c:showSerName val="0"/>
          <c:showPercent val="0"/>
          <c:showBubbleSize val="0"/>
        </c:dLbls>
        <c:gapWidth val="219"/>
        <c:overlap val="-27"/>
        <c:axId val="760622575"/>
        <c:axId val="760620079"/>
      </c:barChart>
      <c:catAx>
        <c:axId val="760622575"/>
        <c:scaling>
          <c:orientation val="minMax"/>
        </c:scaling>
        <c:delete val="1"/>
        <c:axPos val="b"/>
        <c:numFmt formatCode="General" sourceLinked="1"/>
        <c:majorTickMark val="none"/>
        <c:minorTickMark val="none"/>
        <c:tickLblPos val="nextTo"/>
        <c:crossAx val="760620079"/>
        <c:crosses val="autoZero"/>
        <c:auto val="1"/>
        <c:lblAlgn val="ctr"/>
        <c:lblOffset val="100"/>
        <c:noMultiLvlLbl val="0"/>
      </c:catAx>
      <c:valAx>
        <c:axId val="76062007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crossAx val="760622575"/>
        <c:crosses val="autoZero"/>
        <c:crossBetween val="between"/>
      </c:valAx>
      <c:spPr>
        <a:noFill/>
        <a:ln>
          <a:noFill/>
        </a:ln>
        <a:effectLst/>
      </c:spPr>
    </c:plotArea>
    <c:legend>
      <c:legendPos val="b"/>
      <c:layout>
        <c:manualLayout>
          <c:xMode val="edge"/>
          <c:yMode val="edge"/>
          <c:x val="0.38460267875912135"/>
          <c:y val="1.7654056829852716E-2"/>
          <c:w val="0.30448281119423798"/>
          <c:h val="5.843289969188634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'Ark1'!$B$1</c:f>
              <c:strCache>
                <c:ptCount val="1"/>
                <c:pt idx="0">
                  <c:v>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'Ark1'!$A$2:$A$6</c:f>
              <c:strCache>
                <c:ptCount val="5"/>
                <c:pt idx="0">
                  <c:v>Spm. 8</c:v>
                </c:pt>
                <c:pt idx="1">
                  <c:v>Spm. 9</c:v>
                </c:pt>
                <c:pt idx="2">
                  <c:v>Spm. 10</c:v>
                </c:pt>
                <c:pt idx="3">
                  <c:v>Spm. 11</c:v>
                </c:pt>
                <c:pt idx="4">
                  <c:v>Spm. 13</c:v>
                </c:pt>
              </c:strCache>
            </c:strRef>
          </c:cat>
          <c:val>
            <c:numRef>
              <c:f>'Ark1'!$B$2:$B$6</c:f>
              <c:numCache>
                <c:formatCode>General</c:formatCode>
                <c:ptCount val="5"/>
                <c:pt idx="0">
                  <c:v>50</c:v>
                </c:pt>
                <c:pt idx="1">
                  <c:v>51</c:v>
                </c:pt>
                <c:pt idx="2">
                  <c:v>55</c:v>
                </c:pt>
                <c:pt idx="3">
                  <c:v>56</c:v>
                </c:pt>
                <c:pt idx="4">
                  <c:v>61</c:v>
                </c:pt>
              </c:numCache>
            </c:numRef>
          </c:val>
          <c:extLst>
            <c:ext xmlns:c16="http://schemas.microsoft.com/office/drawing/2014/chart" uri="{C3380CC4-5D6E-409C-BE32-E72D297353CC}">
              <c16:uniqueId val="{00000000-440E-45D8-AA39-5389F7B375FA}"/>
            </c:ext>
          </c:extLst>
        </c:ser>
        <c:ser>
          <c:idx val="1"/>
          <c:order val="1"/>
          <c:tx>
            <c:strRef>
              <c:f>'Ark1'!$C$1</c:f>
              <c:strCache>
                <c:ptCount val="1"/>
                <c:pt idx="0">
                  <c:v>2021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'Ark1'!$A$2:$A$6</c:f>
              <c:strCache>
                <c:ptCount val="5"/>
                <c:pt idx="0">
                  <c:v>Spm. 8</c:v>
                </c:pt>
                <c:pt idx="1">
                  <c:v>Spm. 9</c:v>
                </c:pt>
                <c:pt idx="2">
                  <c:v>Spm. 10</c:v>
                </c:pt>
                <c:pt idx="3">
                  <c:v>Spm. 11</c:v>
                </c:pt>
                <c:pt idx="4">
                  <c:v>Spm. 13</c:v>
                </c:pt>
              </c:strCache>
            </c:strRef>
          </c:cat>
          <c:val>
            <c:numRef>
              <c:f>'Ark1'!$C$2:$C$6</c:f>
              <c:numCache>
                <c:formatCode>General</c:formatCode>
                <c:ptCount val="5"/>
                <c:pt idx="0">
                  <c:v>49</c:v>
                </c:pt>
                <c:pt idx="1">
                  <c:v>56</c:v>
                </c:pt>
                <c:pt idx="2">
                  <c:v>53</c:v>
                </c:pt>
                <c:pt idx="3">
                  <c:v>57</c:v>
                </c:pt>
                <c:pt idx="4">
                  <c:v>52</c:v>
                </c:pt>
              </c:numCache>
            </c:numRef>
          </c:val>
          <c:extLst>
            <c:ext xmlns:c16="http://schemas.microsoft.com/office/drawing/2014/chart" uri="{C3380CC4-5D6E-409C-BE32-E72D297353CC}">
              <c16:uniqueId val="{00000001-440E-45D8-AA39-5389F7B375FA}"/>
            </c:ext>
          </c:extLst>
        </c:ser>
        <c:ser>
          <c:idx val="2"/>
          <c:order val="2"/>
          <c:tx>
            <c:strRef>
              <c:f>'Ark1'!$D$1</c:f>
              <c:strCache>
                <c:ptCount val="1"/>
                <c:pt idx="0">
                  <c:v>2022</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'Ark1'!$A$2:$A$6</c:f>
              <c:strCache>
                <c:ptCount val="5"/>
                <c:pt idx="0">
                  <c:v>Spm. 8</c:v>
                </c:pt>
                <c:pt idx="1">
                  <c:v>Spm. 9</c:v>
                </c:pt>
                <c:pt idx="2">
                  <c:v>Spm. 10</c:v>
                </c:pt>
                <c:pt idx="3">
                  <c:v>Spm. 11</c:v>
                </c:pt>
                <c:pt idx="4">
                  <c:v>Spm. 13</c:v>
                </c:pt>
              </c:strCache>
            </c:strRef>
          </c:cat>
          <c:val>
            <c:numRef>
              <c:f>'Ark1'!$D$2:$D$6</c:f>
              <c:numCache>
                <c:formatCode>General</c:formatCode>
                <c:ptCount val="5"/>
                <c:pt idx="0">
                  <c:v>56</c:v>
                </c:pt>
                <c:pt idx="1">
                  <c:v>60</c:v>
                </c:pt>
                <c:pt idx="2">
                  <c:v>56</c:v>
                </c:pt>
                <c:pt idx="3">
                  <c:v>59</c:v>
                </c:pt>
                <c:pt idx="4">
                  <c:v>60</c:v>
                </c:pt>
              </c:numCache>
            </c:numRef>
          </c:val>
          <c:extLst>
            <c:ext xmlns:c16="http://schemas.microsoft.com/office/drawing/2014/chart" uri="{C3380CC4-5D6E-409C-BE32-E72D297353CC}">
              <c16:uniqueId val="{00000002-440E-45D8-AA39-5389F7B375FA}"/>
            </c:ext>
          </c:extLst>
        </c:ser>
        <c:ser>
          <c:idx val="3"/>
          <c:order val="3"/>
          <c:tx>
            <c:strRef>
              <c:f>'Ark1'!$E$1</c:f>
              <c:strCache>
                <c:ptCount val="1"/>
                <c:pt idx="0">
                  <c:v>2023</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'Ark1'!$A$2:$A$6</c:f>
              <c:strCache>
                <c:ptCount val="5"/>
                <c:pt idx="0">
                  <c:v>Spm. 8</c:v>
                </c:pt>
                <c:pt idx="1">
                  <c:v>Spm. 9</c:v>
                </c:pt>
                <c:pt idx="2">
                  <c:v>Spm. 10</c:v>
                </c:pt>
                <c:pt idx="3">
                  <c:v>Spm. 11</c:v>
                </c:pt>
                <c:pt idx="4">
                  <c:v>Spm. 13</c:v>
                </c:pt>
              </c:strCache>
            </c:strRef>
          </c:cat>
          <c:val>
            <c:numRef>
              <c:f>'Ark1'!$E$2:$E$6</c:f>
              <c:numCache>
                <c:formatCode>General</c:formatCode>
                <c:ptCount val="5"/>
                <c:pt idx="0">
                  <c:v>52</c:v>
                </c:pt>
                <c:pt idx="1">
                  <c:v>59</c:v>
                </c:pt>
                <c:pt idx="2">
                  <c:v>55</c:v>
                </c:pt>
                <c:pt idx="3">
                  <c:v>59</c:v>
                </c:pt>
                <c:pt idx="4">
                  <c:v>63</c:v>
                </c:pt>
              </c:numCache>
            </c:numRef>
          </c:val>
          <c:extLst>
            <c:ext xmlns:c16="http://schemas.microsoft.com/office/drawing/2014/chart" uri="{C3380CC4-5D6E-409C-BE32-E72D297353CC}">
              <c16:uniqueId val="{00000000-7AEC-4A1C-82A3-6F9BE2379032}"/>
            </c:ext>
          </c:extLst>
        </c:ser>
        <c:ser>
          <c:idx val="4"/>
          <c:order val="4"/>
          <c:tx>
            <c:strRef>
              <c:f>'Ark1'!$F$1</c:f>
              <c:strCache>
                <c:ptCount val="1"/>
                <c:pt idx="0">
                  <c:v>EUD-snit</c:v>
                </c:pt>
              </c:strCache>
            </c:strRef>
          </c:tx>
          <c:spPr>
            <a:solidFill>
              <a:schemeClr val="accent4">
                <a:lumMod val="60000"/>
              </a:schemeClr>
            </a:solidFill>
            <a:ln>
              <a:noFill/>
            </a:ln>
            <a:effectLst/>
          </c:spPr>
          <c:invertIfNegative val="0"/>
          <c:dPt>
            <c:idx val="0"/>
            <c:invertIfNegative val="0"/>
            <c:bubble3D val="0"/>
            <c:spPr>
              <a:solidFill>
                <a:schemeClr val="accent5">
                  <a:lumMod val="20000"/>
                  <a:lumOff val="80000"/>
                </a:schemeClr>
              </a:solidFill>
              <a:ln>
                <a:noFill/>
              </a:ln>
              <a:effectLst/>
            </c:spPr>
          </c:dPt>
          <c:dPt>
            <c:idx val="1"/>
            <c:invertIfNegative val="0"/>
            <c:bubble3D val="0"/>
            <c:spPr>
              <a:solidFill>
                <a:schemeClr val="accent5">
                  <a:lumMod val="20000"/>
                  <a:lumOff val="80000"/>
                </a:schemeClr>
              </a:solidFill>
              <a:ln>
                <a:noFill/>
              </a:ln>
              <a:effectLst/>
            </c:spPr>
          </c:dPt>
          <c:dPt>
            <c:idx val="2"/>
            <c:invertIfNegative val="0"/>
            <c:bubble3D val="0"/>
            <c:spPr>
              <a:solidFill>
                <a:schemeClr val="accent5">
                  <a:lumMod val="20000"/>
                  <a:lumOff val="80000"/>
                </a:schemeClr>
              </a:solidFill>
              <a:ln>
                <a:noFill/>
              </a:ln>
              <a:effectLst/>
            </c:spPr>
          </c:dPt>
          <c:dPt>
            <c:idx val="3"/>
            <c:invertIfNegative val="0"/>
            <c:bubble3D val="0"/>
            <c:spPr>
              <a:solidFill>
                <a:schemeClr val="accent5">
                  <a:lumMod val="20000"/>
                  <a:lumOff val="80000"/>
                </a:schemeClr>
              </a:solidFill>
              <a:ln>
                <a:noFill/>
              </a:ln>
              <a:effectLst/>
            </c:spPr>
          </c:dPt>
          <c:dPt>
            <c:idx val="4"/>
            <c:invertIfNegative val="0"/>
            <c:bubble3D val="0"/>
            <c:spPr>
              <a:solidFill>
                <a:schemeClr val="accent5">
                  <a:lumMod val="20000"/>
                  <a:lumOff val="80000"/>
                </a:schemeClr>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'Ark1'!$A$2:$A$6</c:f>
              <c:strCache>
                <c:ptCount val="5"/>
                <c:pt idx="0">
                  <c:v>Spm. 8</c:v>
                </c:pt>
                <c:pt idx="1">
                  <c:v>Spm. 9</c:v>
                </c:pt>
                <c:pt idx="2">
                  <c:v>Spm. 10</c:v>
                </c:pt>
                <c:pt idx="3">
                  <c:v>Spm. 11</c:v>
                </c:pt>
                <c:pt idx="4">
                  <c:v>Spm. 13</c:v>
                </c:pt>
              </c:strCache>
            </c:strRef>
          </c:cat>
          <c:val>
            <c:numRef>
              <c:f>'Ark1'!$F$2:$F$6</c:f>
              <c:numCache>
                <c:formatCode>General</c:formatCode>
                <c:ptCount val="5"/>
                <c:pt idx="0">
                  <c:v>65</c:v>
                </c:pt>
                <c:pt idx="1">
                  <c:v>69</c:v>
                </c:pt>
                <c:pt idx="2">
                  <c:v>66</c:v>
                </c:pt>
                <c:pt idx="3">
                  <c:v>70</c:v>
                </c:pt>
                <c:pt idx="4">
                  <c:v>70</c:v>
                </c:pt>
              </c:numCache>
            </c:numRef>
          </c:val>
          <c:extLst>
            <c:ext xmlns:c16="http://schemas.microsoft.com/office/drawing/2014/chart" uri="{C3380CC4-5D6E-409C-BE32-E72D297353CC}">
              <c16:uniqueId val="{0000000B-F53B-4271-B162-4B131683385B}"/>
            </c:ext>
          </c:extLst>
        </c:ser>
        <c:dLbls>
          <c:showLegendKey val="0"/>
          <c:showVal val="0"/>
          <c:showCatName val="0"/>
          <c:showSerName val="0"/>
          <c:showPercent val="0"/>
          <c:showBubbleSize val="0"/>
        </c:dLbls>
        <c:gapWidth val="219"/>
        <c:overlap val="-27"/>
        <c:axId val="760622575"/>
        <c:axId val="760620079"/>
      </c:barChart>
      <c:catAx>
        <c:axId val="760622575"/>
        <c:scaling>
          <c:orientation val="minMax"/>
        </c:scaling>
        <c:delete val="1"/>
        <c:axPos val="b"/>
        <c:numFmt formatCode="General" sourceLinked="1"/>
        <c:majorTickMark val="none"/>
        <c:minorTickMark val="none"/>
        <c:tickLblPos val="nextTo"/>
        <c:crossAx val="760620079"/>
        <c:crosses val="autoZero"/>
        <c:auto val="1"/>
        <c:lblAlgn val="ctr"/>
        <c:lblOffset val="100"/>
        <c:noMultiLvlLbl val="0"/>
      </c:catAx>
      <c:valAx>
        <c:axId val="760620079"/>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crossAx val="760622575"/>
        <c:crosses val="autoZero"/>
        <c:crossBetween val="between"/>
      </c:valAx>
      <c:spPr>
        <a:noFill/>
        <a:ln>
          <a:noFill/>
        </a:ln>
        <a:effectLst/>
      </c:spPr>
    </c:plotArea>
    <c:legend>
      <c:legendPos val="b"/>
      <c:layout>
        <c:manualLayout>
          <c:xMode val="edge"/>
          <c:yMode val="edge"/>
          <c:x val="0.3603847160046591"/>
          <c:y val="4.754536117767881E-2"/>
          <c:w val="0.30448281119423798"/>
          <c:h val="5.843289969188634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'Ark1'!$B$1</c:f>
              <c:strCache>
                <c:ptCount val="1"/>
                <c:pt idx="0">
                  <c:v>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'Ark1'!$A$2:$A$5</c:f>
              <c:strCache>
                <c:ptCount val="4"/>
                <c:pt idx="0">
                  <c:v>Spm. 12</c:v>
                </c:pt>
                <c:pt idx="1">
                  <c:v>Spm. 14</c:v>
                </c:pt>
                <c:pt idx="2">
                  <c:v>Spm. 15</c:v>
                </c:pt>
                <c:pt idx="3">
                  <c:v>Spm. 16</c:v>
                </c:pt>
              </c:strCache>
            </c:strRef>
          </c:cat>
          <c:val>
            <c:numRef>
              <c:f>'Ark1'!$B$2:$B$5</c:f>
              <c:numCache>
                <c:formatCode>General</c:formatCode>
                <c:ptCount val="4"/>
                <c:pt idx="0">
                  <c:v>76</c:v>
                </c:pt>
                <c:pt idx="1">
                  <c:v>64</c:v>
                </c:pt>
                <c:pt idx="2">
                  <c:v>65</c:v>
                </c:pt>
                <c:pt idx="3">
                  <c:v>63</c:v>
                </c:pt>
              </c:numCache>
            </c:numRef>
          </c:val>
          <c:extLst>
            <c:ext xmlns:c16="http://schemas.microsoft.com/office/drawing/2014/chart" uri="{C3380CC4-5D6E-409C-BE32-E72D297353CC}">
              <c16:uniqueId val="{00000000-440E-45D8-AA39-5389F7B375FA}"/>
            </c:ext>
          </c:extLst>
        </c:ser>
        <c:ser>
          <c:idx val="1"/>
          <c:order val="1"/>
          <c:tx>
            <c:strRef>
              <c:f>'Ark1'!$C$1</c:f>
              <c:strCache>
                <c:ptCount val="1"/>
                <c:pt idx="0">
                  <c:v>2021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'Ark1'!$A$2:$A$5</c:f>
              <c:strCache>
                <c:ptCount val="4"/>
                <c:pt idx="0">
                  <c:v>Spm. 12</c:v>
                </c:pt>
                <c:pt idx="1">
                  <c:v>Spm. 14</c:v>
                </c:pt>
                <c:pt idx="2">
                  <c:v>Spm. 15</c:v>
                </c:pt>
                <c:pt idx="3">
                  <c:v>Spm. 16</c:v>
                </c:pt>
              </c:strCache>
            </c:strRef>
          </c:cat>
          <c:val>
            <c:numRef>
              <c:f>'Ark1'!$C$2:$C$5</c:f>
              <c:numCache>
                <c:formatCode>General</c:formatCode>
                <c:ptCount val="4"/>
                <c:pt idx="0">
                  <c:v>79</c:v>
                </c:pt>
                <c:pt idx="1">
                  <c:v>71</c:v>
                </c:pt>
                <c:pt idx="2">
                  <c:v>65</c:v>
                </c:pt>
                <c:pt idx="3">
                  <c:v>67</c:v>
                </c:pt>
              </c:numCache>
            </c:numRef>
          </c:val>
          <c:extLst>
            <c:ext xmlns:c16="http://schemas.microsoft.com/office/drawing/2014/chart" uri="{C3380CC4-5D6E-409C-BE32-E72D297353CC}">
              <c16:uniqueId val="{00000001-440E-45D8-AA39-5389F7B375FA}"/>
            </c:ext>
          </c:extLst>
        </c:ser>
        <c:ser>
          <c:idx val="2"/>
          <c:order val="2"/>
          <c:tx>
            <c:strRef>
              <c:f>'Ark1'!$D$1</c:f>
              <c:strCache>
                <c:ptCount val="1"/>
                <c:pt idx="0">
                  <c:v>2022</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'Ark1'!$A$2:$A$5</c:f>
              <c:strCache>
                <c:ptCount val="4"/>
                <c:pt idx="0">
                  <c:v>Spm. 12</c:v>
                </c:pt>
                <c:pt idx="1">
                  <c:v>Spm. 14</c:v>
                </c:pt>
                <c:pt idx="2">
                  <c:v>Spm. 15</c:v>
                </c:pt>
                <c:pt idx="3">
                  <c:v>Spm. 16</c:v>
                </c:pt>
              </c:strCache>
            </c:strRef>
          </c:cat>
          <c:val>
            <c:numRef>
              <c:f>'Ark1'!$D$2:$D$5</c:f>
              <c:numCache>
                <c:formatCode>General</c:formatCode>
                <c:ptCount val="4"/>
                <c:pt idx="0">
                  <c:v>77</c:v>
                </c:pt>
                <c:pt idx="1">
                  <c:v>68</c:v>
                </c:pt>
                <c:pt idx="2">
                  <c:v>67</c:v>
                </c:pt>
                <c:pt idx="3">
                  <c:v>63</c:v>
                </c:pt>
              </c:numCache>
            </c:numRef>
          </c:val>
          <c:extLst>
            <c:ext xmlns:c16="http://schemas.microsoft.com/office/drawing/2014/chart" uri="{C3380CC4-5D6E-409C-BE32-E72D297353CC}">
              <c16:uniqueId val="{00000002-440E-45D8-AA39-5389F7B375FA}"/>
            </c:ext>
          </c:extLst>
        </c:ser>
        <c:ser>
          <c:idx val="3"/>
          <c:order val="3"/>
          <c:tx>
            <c:strRef>
              <c:f>'Ark1'!$E$1</c:f>
              <c:strCache>
                <c:ptCount val="1"/>
                <c:pt idx="0">
                  <c:v>2023</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'Ark1'!$A$2:$A$5</c:f>
              <c:strCache>
                <c:ptCount val="4"/>
                <c:pt idx="0">
                  <c:v>Spm. 12</c:v>
                </c:pt>
                <c:pt idx="1">
                  <c:v>Spm. 14</c:v>
                </c:pt>
                <c:pt idx="2">
                  <c:v>Spm. 15</c:v>
                </c:pt>
                <c:pt idx="3">
                  <c:v>Spm. 16</c:v>
                </c:pt>
              </c:strCache>
            </c:strRef>
          </c:cat>
          <c:val>
            <c:numRef>
              <c:f>'Ark1'!$E$2:$E$5</c:f>
              <c:numCache>
                <c:formatCode>General</c:formatCode>
                <c:ptCount val="4"/>
                <c:pt idx="0">
                  <c:v>77</c:v>
                </c:pt>
                <c:pt idx="1">
                  <c:v>64</c:v>
                </c:pt>
                <c:pt idx="2">
                  <c:v>70</c:v>
                </c:pt>
                <c:pt idx="3">
                  <c:v>67</c:v>
                </c:pt>
              </c:numCache>
            </c:numRef>
          </c:val>
          <c:extLst>
            <c:ext xmlns:c16="http://schemas.microsoft.com/office/drawing/2014/chart" uri="{C3380CC4-5D6E-409C-BE32-E72D297353CC}">
              <c16:uniqueId val="{00000000-4DDC-47ED-9077-D7376370F850}"/>
            </c:ext>
          </c:extLst>
        </c:ser>
        <c:ser>
          <c:idx val="4"/>
          <c:order val="4"/>
          <c:tx>
            <c:strRef>
              <c:f>'Ark1'!$F$1</c:f>
              <c:strCache>
                <c:ptCount val="1"/>
                <c:pt idx="0">
                  <c:v>EUD-snit</c:v>
                </c:pt>
              </c:strCache>
            </c:strRef>
          </c:tx>
          <c:spPr>
            <a:solidFill>
              <a:schemeClr val="accent5">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'Ark1'!$A$2:$A$5</c:f>
              <c:strCache>
                <c:ptCount val="4"/>
                <c:pt idx="0">
                  <c:v>Spm. 12</c:v>
                </c:pt>
                <c:pt idx="1">
                  <c:v>Spm. 14</c:v>
                </c:pt>
                <c:pt idx="2">
                  <c:v>Spm. 15</c:v>
                </c:pt>
                <c:pt idx="3">
                  <c:v>Spm. 16</c:v>
                </c:pt>
              </c:strCache>
            </c:strRef>
          </c:cat>
          <c:val>
            <c:numRef>
              <c:f>'Ark1'!$F$2:$F$5</c:f>
              <c:numCache>
                <c:formatCode>General</c:formatCode>
                <c:ptCount val="4"/>
                <c:pt idx="0">
                  <c:v>82</c:v>
                </c:pt>
                <c:pt idx="1">
                  <c:v>72</c:v>
                </c:pt>
                <c:pt idx="2">
                  <c:v>75</c:v>
                </c:pt>
                <c:pt idx="3">
                  <c:v>73</c:v>
                </c:pt>
              </c:numCache>
            </c:numRef>
          </c:val>
          <c:extLst>
            <c:ext xmlns:c16="http://schemas.microsoft.com/office/drawing/2014/chart" uri="{C3380CC4-5D6E-409C-BE32-E72D297353CC}">
              <c16:uniqueId val="{00000000-3C17-4245-85D7-3ACBEFBF8977}"/>
            </c:ext>
          </c:extLst>
        </c:ser>
        <c:dLbls>
          <c:dLblPos val="outEnd"/>
          <c:showLegendKey val="0"/>
          <c:showVal val="1"/>
          <c:showCatName val="0"/>
          <c:showSerName val="0"/>
          <c:showPercent val="0"/>
          <c:showBubbleSize val="0"/>
        </c:dLbls>
        <c:gapWidth val="219"/>
        <c:overlap val="-27"/>
        <c:axId val="760622575"/>
        <c:axId val="760620079"/>
      </c:barChart>
      <c:catAx>
        <c:axId val="760622575"/>
        <c:scaling>
          <c:orientation val="minMax"/>
        </c:scaling>
        <c:delete val="1"/>
        <c:axPos val="b"/>
        <c:numFmt formatCode="General" sourceLinked="1"/>
        <c:majorTickMark val="none"/>
        <c:minorTickMark val="none"/>
        <c:tickLblPos val="nextTo"/>
        <c:crossAx val="760620079"/>
        <c:crosses val="autoZero"/>
        <c:auto val="1"/>
        <c:lblAlgn val="ctr"/>
        <c:lblOffset val="100"/>
        <c:noMultiLvlLbl val="0"/>
      </c:catAx>
      <c:valAx>
        <c:axId val="760620079"/>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crossAx val="760622575"/>
        <c:crosses val="autoZero"/>
        <c:crossBetween val="between"/>
      </c:valAx>
      <c:spPr>
        <a:noFill/>
        <a:ln>
          <a:noFill/>
        </a:ln>
        <a:effectLst/>
      </c:spPr>
    </c:plotArea>
    <c:legend>
      <c:legendPos val="b"/>
      <c:layout>
        <c:manualLayout>
          <c:xMode val="edge"/>
          <c:yMode val="edge"/>
          <c:x val="0.38690915140240345"/>
          <c:y val="4.7545361177678887E-2"/>
          <c:w val="0.30448281119423798"/>
          <c:h val="5.843289969188634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GB"/>
          </a:p>
        </p:txBody>
      </p:sp>
      <p:sp>
        <p:nvSpPr>
          <p:cNvPr id="3" name="Pladsholder til dato 2"/>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C68F9E11-F642-4BF2-B4DC-AF7D35EA7551}" type="datetimeFigureOut">
              <a:rPr lang="en-GB" smtClean="0"/>
              <a:t>20/11/2023</a:t>
            </a:fld>
            <a:endParaRPr lang="en-GB"/>
          </a:p>
        </p:txBody>
      </p:sp>
      <p:sp>
        <p:nvSpPr>
          <p:cNvPr id="4" name="Pladsholder til sidefod 3"/>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en-GB"/>
          </a:p>
        </p:txBody>
      </p:sp>
      <p:sp>
        <p:nvSpPr>
          <p:cNvPr id="5" name="Pladsholder til slidenummer 4"/>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7DA371A3-64EC-4735-8565-D99D78279674}" type="slidenum">
              <a:rPr lang="en-GB" smtClean="0"/>
              <a:t>‹nr.›</a:t>
            </a:fld>
            <a:endParaRPr lang="en-GB"/>
          </a:p>
        </p:txBody>
      </p:sp>
    </p:spTree>
    <p:extLst>
      <p:ext uri="{BB962C8B-B14F-4D97-AF65-F5344CB8AC3E}">
        <p14:creationId xmlns:p14="http://schemas.microsoft.com/office/powerpoint/2010/main" val="3469271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CD72A38B-F9FA-4036-A084-652409E98F08}" type="datetimeFigureOut">
              <a:rPr lang="en-GB" smtClean="0"/>
              <a:t>20/11/2023</a:t>
            </a:fld>
            <a:endParaRPr lang="en-GB"/>
          </a:p>
        </p:txBody>
      </p:sp>
      <p:sp>
        <p:nvSpPr>
          <p:cNvPr id="4" name="Slide Image Placeholder 3"/>
          <p:cNvSpPr>
            <a:spLocks noGrp="1" noRot="1" noChangeAspect="1"/>
          </p:cNvSpPr>
          <p:nvPr>
            <p:ph type="sldImg" idx="2"/>
          </p:nvPr>
        </p:nvSpPr>
        <p:spPr>
          <a:xfrm>
            <a:off x="87313" y="744538"/>
            <a:ext cx="6619875"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49436F85-577F-4A92-A47F-D540A2BCC821}" type="slidenum">
              <a:rPr lang="en-GB" smtClean="0"/>
              <a:t>‹nr.›</a:t>
            </a:fld>
            <a:endParaRPr lang="en-GB"/>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49436F85-577F-4A92-A47F-D540A2BCC821}" type="slidenum">
              <a:rPr lang="da-DK" smtClean="0"/>
              <a:t>1</a:t>
            </a:fld>
            <a:endParaRPr lang="da-DK" dirty="0"/>
          </a:p>
        </p:txBody>
      </p:sp>
    </p:spTree>
    <p:extLst>
      <p:ext uri="{BB962C8B-B14F-4D97-AF65-F5344CB8AC3E}">
        <p14:creationId xmlns:p14="http://schemas.microsoft.com/office/powerpoint/2010/main" val="1507689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5"/>
          </p:nvPr>
        </p:nvSpPr>
        <p:spPr/>
        <p:txBody>
          <a:bodyPr/>
          <a:lstStyle/>
          <a:p>
            <a:fld id="{49436F85-577F-4A92-A47F-D540A2BCC821}" type="slidenum">
              <a:rPr lang="en-GB" smtClean="0"/>
              <a:t>2</a:t>
            </a:fld>
            <a:endParaRPr lang="en-GB"/>
          </a:p>
        </p:txBody>
      </p:sp>
    </p:spTree>
    <p:extLst>
      <p:ext uri="{BB962C8B-B14F-4D97-AF65-F5344CB8AC3E}">
        <p14:creationId xmlns:p14="http://schemas.microsoft.com/office/powerpoint/2010/main" val="3398324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4. Eleven/eleverne kan begå sig tilfredsstillende på arbejdspladsen</a:t>
            </a:r>
          </a:p>
          <a:p>
            <a:r>
              <a:rPr lang="da-DK" dirty="0"/>
              <a:t>5. Eleven/eleverne er motiverede for at lære nyt</a:t>
            </a:r>
          </a:p>
          <a:p>
            <a:r>
              <a:rPr lang="da-DK" dirty="0"/>
              <a:t>6. Elevens/elevernes praktiske færdigheder er tilfredsstillende</a:t>
            </a:r>
          </a:p>
          <a:p>
            <a:r>
              <a:rPr lang="da-DK" dirty="0"/>
              <a:t>7. Elevens/elevernes viden om fagområdet er tilfredsstillende</a:t>
            </a:r>
          </a:p>
        </p:txBody>
      </p:sp>
      <p:sp>
        <p:nvSpPr>
          <p:cNvPr id="4" name="Slide Number Placeholder 3"/>
          <p:cNvSpPr>
            <a:spLocks noGrp="1"/>
          </p:cNvSpPr>
          <p:nvPr>
            <p:ph type="sldNum" sz="quarter" idx="5"/>
          </p:nvPr>
        </p:nvSpPr>
        <p:spPr/>
        <p:txBody>
          <a:bodyPr/>
          <a:lstStyle/>
          <a:p>
            <a:fld id="{49436F85-577F-4A92-A47F-D540A2BCC821}" type="slidenum">
              <a:rPr lang="da-DK" smtClean="0"/>
              <a:t>3</a:t>
            </a:fld>
            <a:endParaRPr lang="da-DK" dirty="0"/>
          </a:p>
        </p:txBody>
      </p:sp>
    </p:spTree>
    <p:extLst>
      <p:ext uri="{BB962C8B-B14F-4D97-AF65-F5344CB8AC3E}">
        <p14:creationId xmlns:p14="http://schemas.microsoft.com/office/powerpoint/2010/main" val="4236579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8. Virksomheden ved, hvad eleven/eleverne arbejder med i skoleperioderne</a:t>
            </a:r>
          </a:p>
          <a:p>
            <a:r>
              <a:rPr lang="da-DK" dirty="0"/>
              <a:t>9. Skoleperioderne supplerer oplæringsforløbene godt</a:t>
            </a:r>
          </a:p>
          <a:p>
            <a:r>
              <a:rPr lang="da-DK" dirty="0"/>
              <a:t>10. Samarbejdet med skolen om elevernes udvikling, så de når uddannelsens mål, fungerer godt</a:t>
            </a:r>
          </a:p>
          <a:p>
            <a:r>
              <a:rPr lang="da-DK" dirty="0"/>
              <a:t>11. Virksomheden har den information om regler og mål for oplæring i oplæringsperioderne, der er brug for til at planlægge oplæringen</a:t>
            </a:r>
          </a:p>
          <a:p>
            <a:r>
              <a:rPr lang="da-DK" dirty="0"/>
              <a:t>13. Virksomheden har den nødvendige information om eleven/eleverne i skoleperioderne (fravær, prøveresultater mv.)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a-DK"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1624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12. Virksomheden har fået den hjælp, der var brug for i forbindelse med indgåelse af uddannelsesaftaler</a:t>
            </a:r>
          </a:p>
          <a:p>
            <a:r>
              <a:rPr lang="da-DK" dirty="0"/>
              <a:t>14. Virksomheden ved, hvem der kan kontaktes på skolen om forhold, der vedrører eleven/eleverne i oplæring</a:t>
            </a:r>
          </a:p>
          <a:p>
            <a:r>
              <a:rPr lang="da-DK" dirty="0"/>
              <a:t>15. Hvor tilfreds er virksomheden alt i alt omkring samarbejdet med Skovskolen?</a:t>
            </a:r>
          </a:p>
          <a:p>
            <a:r>
              <a:rPr lang="da-DK" dirty="0"/>
              <a:t>16. I hvilken grad lever samarbejdet med Skovskolen op til virksomhedens forventninger?</a:t>
            </a:r>
          </a:p>
        </p:txBody>
      </p:sp>
      <p:sp>
        <p:nvSpPr>
          <p:cNvPr id="4" name="Slide Number Placeholder 3"/>
          <p:cNvSpPr>
            <a:spLocks noGrp="1"/>
          </p:cNvSpPr>
          <p:nvPr>
            <p:ph type="sldNum" sz="quarter" idx="5"/>
          </p:nvPr>
        </p:nvSpPr>
        <p:spPr/>
        <p:txBody>
          <a:bodyPr/>
          <a:lstStyle/>
          <a:p>
            <a:fld id="{49436F85-577F-4A92-A47F-D540A2BCC821}" type="slidenum">
              <a:rPr lang="da-DK" smtClean="0"/>
              <a:t>5</a:t>
            </a:fld>
            <a:endParaRPr lang="da-DK" dirty="0"/>
          </a:p>
        </p:txBody>
      </p:sp>
    </p:spTree>
    <p:extLst>
      <p:ext uri="{BB962C8B-B14F-4D97-AF65-F5344CB8AC3E}">
        <p14:creationId xmlns:p14="http://schemas.microsoft.com/office/powerpoint/2010/main" val="79223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5"/>
          </p:nvPr>
        </p:nvSpPr>
        <p:spPr/>
        <p:txBody>
          <a:bodyPr/>
          <a:lstStyle/>
          <a:p>
            <a:fld id="{49436F85-577F-4A92-A47F-D540A2BCC821}" type="slidenum">
              <a:rPr lang="en-GB" smtClean="0"/>
              <a:t>6</a:t>
            </a:fld>
            <a:endParaRPr lang="en-GB"/>
          </a:p>
        </p:txBody>
      </p:sp>
    </p:spTree>
    <p:extLst>
      <p:ext uri="{BB962C8B-B14F-4D97-AF65-F5344CB8AC3E}">
        <p14:creationId xmlns:p14="http://schemas.microsoft.com/office/powerpoint/2010/main" val="3718388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hyperlink" Target="http://www.designguide.ku.dk/skabeloner/powerpoint/praesentationer/" TargetMode="External"/><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image.ku.dk/shared/aZwD18034DnM3TYEw9XagEF6kxI6MLkV"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segl lille ">
    <p:spTree>
      <p:nvGrpSpPr>
        <p:cNvPr id="1" name=""/>
        <p:cNvGrpSpPr/>
        <p:nvPr/>
      </p:nvGrpSpPr>
      <p:grpSpPr>
        <a:xfrm>
          <a:off x="0" y="0"/>
          <a:ext cx="0" cy="0"/>
          <a:chOff x="0" y="0"/>
          <a:chExt cx="0" cy="0"/>
        </a:xfrm>
      </p:grpSpPr>
      <p:sp>
        <p:nvSpPr>
          <p:cNvPr id="11" name="Rectangle 7"/>
          <p:cNvSpPr/>
          <p:nvPr userDrawn="1"/>
        </p:nvSpPr>
        <p:spPr>
          <a:xfrm>
            <a:off x="0" y="0"/>
            <a:ext cx="12198350" cy="6858000"/>
          </a:xfrm>
          <a:prstGeom prst="rect">
            <a:avLst/>
          </a:prstGeom>
          <a:gradFill flip="none" rotWithShape="1">
            <a:gsLst>
              <a:gs pos="0">
                <a:srgbClr val="DDDDDD"/>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534" r="10628" b="7654"/>
          <a:stretch/>
        </p:blipFill>
        <p:spPr>
          <a:xfrm>
            <a:off x="1733575" y="-6016"/>
            <a:ext cx="10465859" cy="6858000"/>
          </a:xfrm>
          <a:prstGeom prst="rect">
            <a:avLst/>
          </a:prstGeom>
        </p:spPr>
      </p:pic>
      <p:sp>
        <p:nvSpPr>
          <p:cNvPr id="22" name="Titel 2"/>
          <p:cNvSpPr>
            <a:spLocks noGrp="1"/>
          </p:cNvSpPr>
          <p:nvPr>
            <p:ph type="ctrTitle"/>
          </p:nvPr>
        </p:nvSpPr>
        <p:spPr>
          <a:xfrm>
            <a:off x="0" y="2271092"/>
            <a:ext cx="5959476" cy="3895200"/>
          </a:xfrm>
          <a:blipFill>
            <a:blip r:embed="rId3"/>
            <a:stretch>
              <a:fillRect/>
            </a:stretch>
          </a:blipFill>
        </p:spPr>
        <p:txBody>
          <a:bodyPr lIns="540000" tIns="468000" rIns="360000" bIns="2340000" anchor="b" anchorCtr="0">
            <a:noAutofit/>
          </a:bodyPr>
          <a:lstStyle>
            <a:lvl1pPr algn="l">
              <a:lnSpc>
                <a:spcPts val="4000"/>
              </a:lnSpc>
              <a:defRPr sz="3600">
                <a:solidFill>
                  <a:schemeClr val="bg1"/>
                </a:solidFill>
              </a:defRPr>
            </a:lvl1pPr>
          </a:lstStyle>
          <a:p>
            <a:r>
              <a:rPr lang="da-DK"/>
              <a:t>Klik for at redigere titeltypografien i masteren</a:t>
            </a:r>
            <a:endParaRPr lang="da-DK" dirty="0"/>
          </a:p>
        </p:txBody>
      </p:sp>
      <p:sp>
        <p:nvSpPr>
          <p:cNvPr id="10" name="Titel 1"/>
          <p:cNvSpPr>
            <a:spLocks noGrp="1"/>
          </p:cNvSpPr>
          <p:nvPr>
            <p:ph type="body" sz="quarter" idx="14" hasCustomPrompt="1"/>
          </p:nvPr>
        </p:nvSpPr>
        <p:spPr>
          <a:xfrm>
            <a:off x="587375" y="2610941"/>
            <a:ext cx="4946649" cy="1109335"/>
          </a:xfrm>
        </p:spPr>
        <p:txBody>
          <a:bodyPr rIns="0">
            <a:noAutofit/>
          </a:bodyPr>
          <a:lstStyle>
            <a:lvl1pPr marL="0" indent="0">
              <a:lnSpc>
                <a:spcPct val="100000"/>
              </a:lnSpc>
              <a:spcBef>
                <a:spcPts val="0"/>
              </a:spcBef>
              <a:buNone/>
              <a:defRPr sz="3600" baseline="0">
                <a:solidFill>
                  <a:schemeClr val="accent1"/>
                </a:solidFill>
                <a:latin typeface="+mj-lt"/>
              </a:defRPr>
            </a:lvl1pPr>
          </a:lstStyle>
          <a:p>
            <a:pPr lvl="0"/>
            <a:r>
              <a:rPr lang="da-DK" dirty="0"/>
              <a:t>Klik for at tilføje titel</a:t>
            </a:r>
          </a:p>
        </p:txBody>
      </p:sp>
      <p:sp>
        <p:nvSpPr>
          <p:cNvPr id="15" name="Pladsholder til tekst 14"/>
          <p:cNvSpPr>
            <a:spLocks noGrp="1"/>
          </p:cNvSpPr>
          <p:nvPr>
            <p:ph type="body" sz="quarter" idx="13" hasCustomPrompt="1"/>
          </p:nvPr>
        </p:nvSpPr>
        <p:spPr>
          <a:xfrm>
            <a:off x="588963" y="4053600"/>
            <a:ext cx="4946649" cy="899766"/>
          </a:xfrm>
        </p:spPr>
        <p:txBody>
          <a:bodyPr rIns="0">
            <a:noAutofit/>
          </a:bodyPr>
          <a:lstStyle>
            <a:lvl1pPr marL="0" indent="0">
              <a:lnSpc>
                <a:spcPct val="100000"/>
              </a:lnSpc>
              <a:spcBef>
                <a:spcPts val="0"/>
              </a:spcBef>
              <a:buNone/>
              <a:defRPr sz="1800" baseline="0"/>
            </a:lvl1pPr>
          </a:lstStyle>
          <a:p>
            <a:pPr lvl="0"/>
            <a:r>
              <a:rPr lang="da-DK" dirty="0"/>
              <a:t>Navn på oplægsholder, KU-enhed, sted og dato</a:t>
            </a:r>
          </a:p>
        </p:txBody>
      </p:sp>
      <p:sp>
        <p:nvSpPr>
          <p:cNvPr id="4" name="Pladsholder til dato 3" hidden="1"/>
          <p:cNvSpPr>
            <a:spLocks noGrp="1"/>
          </p:cNvSpPr>
          <p:nvPr>
            <p:ph type="dt" sz="half" idx="10"/>
          </p:nvPr>
        </p:nvSpPr>
        <p:spPr>
          <a:xfrm>
            <a:off x="0" y="6858000"/>
            <a:ext cx="0" cy="0"/>
          </a:xfrm>
        </p:spPr>
        <p:txBody>
          <a:bodyPr/>
          <a:lstStyle>
            <a:lvl1pPr>
              <a:defRPr sz="100">
                <a:noFill/>
              </a:defRPr>
            </a:lvl1pPr>
          </a:lstStyle>
          <a:p>
            <a:fld id="{C1939100-E010-4143-9AE4-D4252D808A58}" type="datetime1">
              <a:rPr lang="da-DK" smtClean="0"/>
              <a:t>20-11-2023</a:t>
            </a:fld>
            <a:endParaRPr lang="da-DK" dirty="0"/>
          </a:p>
        </p:txBody>
      </p:sp>
      <p:sp>
        <p:nvSpPr>
          <p:cNvPr id="5" name="Pladsholder til sidefod 4" hidden="1"/>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Pladsholder til slidenummer 5" hidden="1"/>
          <p:cNvSpPr>
            <a:spLocks noGrp="1"/>
          </p:cNvSpPr>
          <p:nvPr>
            <p:ph type="sldNum" sz="quarter" idx="12"/>
          </p:nvPr>
        </p:nvSpPr>
        <p:spPr>
          <a:xfrm>
            <a:off x="0" y="6858000"/>
            <a:ext cx="0" cy="0"/>
          </a:xfrm>
        </p:spPr>
        <p:txBody>
          <a:bodyPr/>
          <a:lstStyle>
            <a:lvl1pPr>
              <a:defRPr sz="100">
                <a:noFill/>
              </a:defRPr>
            </a:lvl1pPr>
          </a:lstStyle>
          <a:p>
            <a:fld id="{091A926C-488A-4E3E-9C21-57CAA120E114}" type="slidenum">
              <a:rPr lang="da-DK" smtClean="0"/>
              <a:pPr/>
              <a:t>‹nr.›</a:t>
            </a:fld>
            <a:endParaRPr lang="da-DK" dirty="0"/>
          </a:p>
        </p:txBody>
      </p:sp>
    </p:spTree>
    <p:extLst>
      <p:ext uri="{BB962C8B-B14F-4D97-AF65-F5344CB8AC3E}">
        <p14:creationId xmlns:p14="http://schemas.microsoft.com/office/powerpoint/2010/main" val="1690682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og billede ">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588963" y="1628775"/>
            <a:ext cx="11012487" cy="4673600"/>
          </a:xfrm>
          <a:solidFill>
            <a:schemeClr val="bg1">
              <a:lumMod val="75000"/>
            </a:schemeClr>
          </a:solidFill>
        </p:spPr>
        <p:txBody>
          <a:bodyPr lIns="0" tIns="1080000" rIns="0" anchor="ctr" anchorCtr="0"/>
          <a:lstStyle>
            <a:lvl1pPr marL="0" indent="0" algn="ctr">
              <a:buNone/>
              <a:defRPr sz="2400" b="0" i="0" baseline="0">
                <a:solidFill>
                  <a:schemeClr val="bg1"/>
                </a:solidFill>
                <a:sym typeface="Wingdings" panose="05000000000000000000" pitchFamily="2" charset="2"/>
              </a:defRPr>
            </a:lvl1pPr>
          </a:lstStyle>
          <a:p>
            <a:r>
              <a:rPr lang="da-DK" dirty="0"/>
              <a:t>Klik på ikonet, hvis du vil indsætte et billede </a:t>
            </a:r>
          </a:p>
        </p:txBody>
      </p:sp>
      <p:sp>
        <p:nvSpPr>
          <p:cNvPr id="2" name="Titel 1"/>
          <p:cNvSpPr>
            <a:spLocks noGrp="1"/>
          </p:cNvSpPr>
          <p:nvPr>
            <p:ph type="title" hasCustomPrompt="1"/>
          </p:nvPr>
        </p:nvSpPr>
        <p:spPr>
          <a:xfrm>
            <a:off x="588964" y="620712"/>
            <a:ext cx="11012486" cy="865187"/>
          </a:xfrm>
        </p:spPr>
        <p:txBody>
          <a:bodyPr/>
          <a:lstStyle/>
          <a:p>
            <a:r>
              <a:rPr lang="da-DK" dirty="0"/>
              <a:t>Klik for at tilføje overskrift</a:t>
            </a:r>
          </a:p>
        </p:txBody>
      </p:sp>
      <p:sp>
        <p:nvSpPr>
          <p:cNvPr id="5" name="Pladsholder til dato 4"/>
          <p:cNvSpPr>
            <a:spLocks noGrp="1"/>
          </p:cNvSpPr>
          <p:nvPr>
            <p:ph type="dt" sz="half" idx="10"/>
          </p:nvPr>
        </p:nvSpPr>
        <p:spPr/>
        <p:txBody>
          <a:bodyPr/>
          <a:lstStyle/>
          <a:p>
            <a:fld id="{91CDCA84-DC5F-4F54-86C4-3A3F71268220}" type="datetime1">
              <a:rPr lang="da-DK" smtClean="0"/>
              <a:t>20-11-2023</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‹nr.›</a:t>
            </a:fld>
            <a:endParaRPr lang="da-DK" dirty="0"/>
          </a:p>
        </p:txBody>
      </p:sp>
    </p:spTree>
    <p:extLst>
      <p:ext uri="{BB962C8B-B14F-4D97-AF65-F5344CB8AC3E}">
        <p14:creationId xmlns:p14="http://schemas.microsoft.com/office/powerpoint/2010/main" val="3619167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0" i="0" baseline="0"/>
            </a:lvl1pPr>
          </a:lstStyle>
          <a:p>
            <a:r>
              <a:rPr lang="da-DK" dirty="0"/>
              <a:t>Klik for at tilføje overskrift</a:t>
            </a:r>
          </a:p>
        </p:txBody>
      </p:sp>
      <p:sp>
        <p:nvSpPr>
          <p:cNvPr id="3" name="Pladsholder til dato 2"/>
          <p:cNvSpPr>
            <a:spLocks noGrp="1"/>
          </p:cNvSpPr>
          <p:nvPr>
            <p:ph type="dt" sz="half" idx="10"/>
          </p:nvPr>
        </p:nvSpPr>
        <p:spPr/>
        <p:txBody>
          <a:bodyPr/>
          <a:lstStyle/>
          <a:p>
            <a:fld id="{69A4F1A1-6766-441F-9F00-E93D521E50F3}" type="datetime1">
              <a:rPr lang="da-DK" smtClean="0"/>
              <a:t>20-11-2023</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slidenummer 4"/>
          <p:cNvSpPr>
            <a:spLocks noGrp="1"/>
          </p:cNvSpPr>
          <p:nvPr>
            <p:ph type="sldNum" sz="quarter" idx="12"/>
          </p:nvPr>
        </p:nvSpPr>
        <p:spPr/>
        <p:txBody>
          <a:bodyPr/>
          <a:lstStyle/>
          <a:p>
            <a:fld id="{091A926C-488A-4E3E-9C21-57CAA120E114}" type="slidenum">
              <a:rPr lang="da-DK" smtClean="0"/>
              <a:t>‹nr.›</a:t>
            </a:fld>
            <a:endParaRPr lang="da-DK" dirty="0"/>
          </a:p>
        </p:txBody>
      </p:sp>
    </p:spTree>
    <p:extLst>
      <p:ext uri="{BB962C8B-B14F-4D97-AF65-F5344CB8AC3E}">
        <p14:creationId xmlns:p14="http://schemas.microsoft.com/office/powerpoint/2010/main" val="1760930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64A4256D-1A02-4FDD-AA38-4D8490006FD4}" type="datetime1">
              <a:rPr lang="da-DK" smtClean="0"/>
              <a:t>20-11-2023</a:t>
            </a:fld>
            <a:endParaRPr lang="da-DK" dirty="0"/>
          </a:p>
        </p:txBody>
      </p:sp>
      <p:sp>
        <p:nvSpPr>
          <p:cNvPr id="3" name="Pladsholder til sidefod 2"/>
          <p:cNvSpPr>
            <a:spLocks noGrp="1"/>
          </p:cNvSpPr>
          <p:nvPr>
            <p:ph type="ftr" sz="quarter" idx="11"/>
          </p:nvPr>
        </p:nvSpPr>
        <p:spPr/>
        <p:txBody>
          <a:bodyPr/>
          <a:lstStyle/>
          <a:p>
            <a:endParaRPr lang="da-DK" dirty="0"/>
          </a:p>
        </p:txBody>
      </p:sp>
      <p:sp>
        <p:nvSpPr>
          <p:cNvPr id="4" name="Pladsholder til slidenummer 3"/>
          <p:cNvSpPr>
            <a:spLocks noGrp="1"/>
          </p:cNvSpPr>
          <p:nvPr>
            <p:ph type="sldNum" sz="quarter" idx="12"/>
          </p:nvPr>
        </p:nvSpPr>
        <p:spPr/>
        <p:txBody>
          <a:bodyPr/>
          <a:lstStyle/>
          <a:p>
            <a:fld id="{091A926C-488A-4E3E-9C21-57CAA120E114}" type="slidenum">
              <a:rPr lang="da-DK" smtClean="0"/>
              <a:t>‹nr.›</a:t>
            </a:fld>
            <a:endParaRPr lang="da-DK" dirty="0"/>
          </a:p>
        </p:txBody>
      </p:sp>
    </p:spTree>
    <p:extLst>
      <p:ext uri="{BB962C8B-B14F-4D97-AF65-F5344CB8AC3E}">
        <p14:creationId xmlns:p14="http://schemas.microsoft.com/office/powerpoint/2010/main" val="3631545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
        <p:nvSpPr>
          <p:cNvPr id="3" name="Pladsholder til dato 3" hidden="1">
            <a:extLst>
              <a:ext uri="{FF2B5EF4-FFF2-40B4-BE49-F238E27FC236}">
                <a16:creationId xmlns:a16="http://schemas.microsoft.com/office/drawing/2014/main" id="{619D26E9-5B2E-9EAD-7ADF-91C2F6F527BC}"/>
              </a:ext>
            </a:extLst>
          </p:cNvPr>
          <p:cNvSpPr>
            <a:spLocks noGrp="1"/>
          </p:cNvSpPr>
          <p:nvPr>
            <p:ph type="dt" sz="half" idx="10"/>
          </p:nvPr>
        </p:nvSpPr>
        <p:spPr>
          <a:xfrm>
            <a:off x="0" y="6858000"/>
            <a:ext cx="0" cy="0"/>
          </a:xfrm>
        </p:spPr>
        <p:txBody>
          <a:bodyPr/>
          <a:lstStyle>
            <a:lvl1pPr>
              <a:defRPr sz="100">
                <a:noFill/>
              </a:defRPr>
            </a:lvl1pPr>
          </a:lstStyle>
          <a:p>
            <a:fld id="{60A4E1C7-F811-4F51-BDA9-17EBB9618420}" type="datetime1">
              <a:rPr lang="da-DK" smtClean="0"/>
              <a:t>20-11-2023</a:t>
            </a:fld>
            <a:endParaRPr lang="da-DK" dirty="0"/>
          </a:p>
        </p:txBody>
      </p:sp>
      <p:sp>
        <p:nvSpPr>
          <p:cNvPr id="4" name="Pladsholder til sidefod 4" hidden="1">
            <a:extLst>
              <a:ext uri="{FF2B5EF4-FFF2-40B4-BE49-F238E27FC236}">
                <a16:creationId xmlns:a16="http://schemas.microsoft.com/office/drawing/2014/main" id="{8A951072-2ED2-FF27-14A1-979FCDF1E51B}"/>
              </a:ext>
            </a:extLst>
          </p:cNvPr>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5" name="Pladsholder til slidenummer 5" hidden="1">
            <a:extLst>
              <a:ext uri="{FF2B5EF4-FFF2-40B4-BE49-F238E27FC236}">
                <a16:creationId xmlns:a16="http://schemas.microsoft.com/office/drawing/2014/main" id="{E8D58753-B44C-E044-E735-982626059E24}"/>
              </a:ext>
            </a:extLst>
          </p:cNvPr>
          <p:cNvSpPr>
            <a:spLocks noGrp="1"/>
          </p:cNvSpPr>
          <p:nvPr>
            <p:ph type="sldNum" sz="quarter" idx="12"/>
          </p:nvPr>
        </p:nvSpPr>
        <p:spPr>
          <a:xfrm>
            <a:off x="0" y="6858000"/>
            <a:ext cx="0" cy="0"/>
          </a:xfrm>
        </p:spPr>
        <p:txBody>
          <a:bodyPr/>
          <a:lstStyle>
            <a:lvl1pPr>
              <a:defRPr sz="100">
                <a:noFill/>
              </a:defRPr>
            </a:lvl1pPr>
          </a:lstStyle>
          <a:p>
            <a:fld id="{091A926C-488A-4E3E-9C21-57CAA120E114}" type="slidenum">
              <a:rPr lang="da-DK" smtClean="0"/>
              <a:pPr/>
              <a:t>‹nr.›</a:t>
            </a:fld>
            <a:endParaRPr lang="da-DK" dirty="0"/>
          </a:p>
        </p:txBody>
      </p:sp>
    </p:spTree>
    <p:extLst>
      <p:ext uri="{BB962C8B-B14F-4D97-AF65-F5344CB8AC3E}">
        <p14:creationId xmlns:p14="http://schemas.microsoft.com/office/powerpoint/2010/main" val="4267575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og to bulletlister">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8964" y="620714"/>
            <a:ext cx="11012486" cy="1008062"/>
          </a:xfrm>
        </p:spPr>
        <p:txBody>
          <a:bodyPr tIns="154800"/>
          <a:lstStyle>
            <a:lvl1pPr>
              <a:defRPr sz="6600" b="1" i="0" cap="all" baseline="0">
                <a:solidFill>
                  <a:schemeClr val="tx1"/>
                </a:solidFill>
              </a:defRPr>
            </a:lvl1pPr>
          </a:lstStyle>
          <a:p>
            <a:pPr lvl="0"/>
            <a:r>
              <a:rPr lang="da-DK" dirty="0"/>
              <a:t>tilføj overskrift</a:t>
            </a:r>
          </a:p>
        </p:txBody>
      </p:sp>
      <p:sp>
        <p:nvSpPr>
          <p:cNvPr id="3" name="Pladsholder til indhold 2"/>
          <p:cNvSpPr>
            <a:spLocks noGrp="1"/>
          </p:cNvSpPr>
          <p:nvPr>
            <p:ph sz="half" idx="1" hasCustomPrompt="1"/>
          </p:nvPr>
        </p:nvSpPr>
        <p:spPr>
          <a:xfrm>
            <a:off x="588964" y="2239315"/>
            <a:ext cx="5356800" cy="4063060"/>
          </a:xfrm>
        </p:spPr>
        <p:txBody>
          <a:bodyPr vert="horz" lIns="0" tIns="0" rIns="0" bIns="0" rtlCol="0">
            <a:noAutofit/>
          </a:bodyPr>
          <a:lstStyle>
            <a:lvl1pPr marL="363600" marR="0" indent="-363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lang="da-DK" b="0" i="0" baseline="0" dirty="0" smtClean="0">
                <a:solidFill>
                  <a:schemeClr val="tx1"/>
                </a:solidFill>
              </a:defRPr>
            </a:lvl1pPr>
            <a:lvl2pPr>
              <a:defRPr lang="da-DK" b="0" i="0" baseline="0" dirty="0" smtClean="0">
                <a:solidFill>
                  <a:schemeClr val="tx1"/>
                </a:solidFill>
              </a:defRPr>
            </a:lvl2pPr>
            <a:lvl3pPr>
              <a:defRPr lang="da-DK" b="0" i="0" baseline="0" dirty="0" smtClean="0">
                <a:solidFill>
                  <a:schemeClr val="tx1"/>
                </a:solidFill>
              </a:defRPr>
            </a:lvl3pPr>
            <a:lvl4pPr marL="1072800" indent="-352800">
              <a:lnSpc>
                <a:spcPct val="90000"/>
              </a:lnSpc>
              <a:buFont typeface="Arial" panose="020B0604020202020204" pitchFamily="34" charset="0"/>
              <a:buChar char="•"/>
              <a:defRPr lang="da-DK" b="0" i="0" baseline="0" dirty="0" smtClean="0">
                <a:solidFill>
                  <a:schemeClr val="tx1"/>
                </a:solidFill>
              </a:defRPr>
            </a:lvl4pPr>
            <a:lvl5pPr marL="1072800" indent="-352800">
              <a:lnSpc>
                <a:spcPct val="90000"/>
              </a:lnSpc>
              <a:defRPr>
                <a:solidFill>
                  <a:schemeClr val="tx1"/>
                </a:solidFill>
              </a:defRPr>
            </a:lvl5pPr>
            <a:lvl6pPr marL="1072800" indent="-352800">
              <a:lnSpc>
                <a:spcPct val="90000"/>
              </a:lnSpc>
              <a:defRPr>
                <a:solidFill>
                  <a:schemeClr val="tx1"/>
                </a:solidFill>
              </a:defRPr>
            </a:lvl6pPr>
            <a:lvl7pPr marL="1072800" indent="-352800">
              <a:lnSpc>
                <a:spcPct val="90000"/>
              </a:lnSpc>
              <a:defRPr>
                <a:solidFill>
                  <a:schemeClr val="tx1"/>
                </a:solidFill>
              </a:defRPr>
            </a:lvl7pPr>
            <a:lvl8pPr marL="1072800" indent="-352800">
              <a:lnSpc>
                <a:spcPct val="90000"/>
              </a:lnSpc>
              <a:defRPr>
                <a:solidFill>
                  <a:schemeClr val="tx1"/>
                </a:solidFill>
              </a:defRPr>
            </a:lvl8pPr>
            <a:lvl9pPr marL="1072800" indent="-352800">
              <a:lnSpc>
                <a:spcPct val="90000"/>
              </a:lnSpc>
              <a:defRPr>
                <a:solidFill>
                  <a:schemeClr val="tx1"/>
                </a:solidFill>
              </a:defRPr>
            </a:lvl9pPr>
          </a:lstStyle>
          <a:p>
            <a:pPr lvl="0"/>
            <a:r>
              <a:rPr lang="da-DK" dirty="0"/>
              <a:t>Klik for at indsætte tekst</a:t>
            </a:r>
          </a:p>
          <a:p>
            <a:pPr lvl="1"/>
            <a:r>
              <a:rPr lang="da-DK" dirty="0"/>
              <a:t>2</a:t>
            </a:r>
          </a:p>
          <a:p>
            <a:pPr lvl="2"/>
            <a:r>
              <a:rPr lang="da-DK" dirty="0"/>
              <a:t>3</a:t>
            </a:r>
          </a:p>
          <a:p>
            <a:pPr lvl="3"/>
            <a:r>
              <a:rPr lang="da-DK" dirty="0"/>
              <a:t>4</a:t>
            </a:r>
          </a:p>
          <a:p>
            <a:pPr lvl="4"/>
            <a:r>
              <a:rPr lang="da-DK" dirty="0"/>
              <a:t>5</a:t>
            </a:r>
          </a:p>
          <a:p>
            <a:pPr lvl="5"/>
            <a:r>
              <a:rPr lang="da-DK" dirty="0"/>
              <a:t>6</a:t>
            </a:r>
          </a:p>
          <a:p>
            <a:pPr lvl="6"/>
            <a:r>
              <a:rPr lang="da-DK" dirty="0"/>
              <a:t>7</a:t>
            </a:r>
          </a:p>
          <a:p>
            <a:pPr lvl="7"/>
            <a:r>
              <a:rPr lang="da-DK" dirty="0"/>
              <a:t>8</a:t>
            </a:r>
          </a:p>
          <a:p>
            <a:pPr lvl="8"/>
            <a:r>
              <a:rPr lang="da-DK" dirty="0"/>
              <a:t>9</a:t>
            </a:r>
          </a:p>
        </p:txBody>
      </p:sp>
      <p:sp>
        <p:nvSpPr>
          <p:cNvPr id="14" name="Pladsholder til indhold 3">
            <a:extLst>
              <a:ext uri="{FF2B5EF4-FFF2-40B4-BE49-F238E27FC236}">
                <a16:creationId xmlns:a16="http://schemas.microsoft.com/office/drawing/2014/main" id="{D13A21B6-F7F5-D15B-402D-6C21868F8788}"/>
              </a:ext>
            </a:extLst>
          </p:cNvPr>
          <p:cNvSpPr>
            <a:spLocks noGrp="1"/>
          </p:cNvSpPr>
          <p:nvPr>
            <p:ph sz="half" idx="2" hasCustomPrompt="1"/>
          </p:nvPr>
        </p:nvSpPr>
        <p:spPr>
          <a:xfrm>
            <a:off x="6246000" y="2239315"/>
            <a:ext cx="5356800" cy="4063061"/>
          </a:xfrm>
        </p:spPr>
        <p:txBody>
          <a:bodyPr vert="horz" lIns="0" tIns="0" rIns="0" bIns="0" rtlCol="0">
            <a:noAutofit/>
          </a:bodyPr>
          <a:lstStyle>
            <a:lvl1pPr>
              <a:defRPr lang="da-DK" b="0" i="0" baseline="0" dirty="0" smtClean="0"/>
            </a:lvl1pPr>
            <a:lvl2pPr>
              <a:defRPr lang="da-DK" b="0" i="0" baseline="0" dirty="0" smtClean="0"/>
            </a:lvl2pPr>
            <a:lvl3pPr marL="1072800" indent="-352800">
              <a:lnSpc>
                <a:spcPct val="90000"/>
              </a:lnSpc>
              <a:defRPr lang="da-DK" b="0" i="0" baseline="0" dirty="0" smtClean="0"/>
            </a:lvl3pPr>
            <a:lvl4pPr marL="1072800" indent="-352800">
              <a:lnSpc>
                <a:spcPct val="90000"/>
              </a:lnSpc>
              <a:buFont typeface="Arial" panose="020B0604020202020204" pitchFamily="34" charset="0"/>
              <a:buChar char="•"/>
              <a:defRPr lang="da-DK" dirty="0" smtClean="0"/>
            </a:lvl4pPr>
            <a:lvl5pPr marL="1072800" indent="-352800">
              <a:lnSpc>
                <a:spcPct val="90000"/>
              </a:lnSpc>
              <a:defRPr lang="da-DK" dirty="0"/>
            </a:lvl5pPr>
            <a:lvl6pPr marL="1072800" indent="-352800">
              <a:lnSpc>
                <a:spcPct val="90000"/>
              </a:lnSpc>
              <a:defRPr/>
            </a:lvl6pPr>
            <a:lvl7pPr marL="1072800" indent="-352800">
              <a:lnSpc>
                <a:spcPct val="90000"/>
              </a:lnSpc>
              <a:defRPr/>
            </a:lvl7pPr>
            <a:lvl8pPr marL="1072800" indent="-352800">
              <a:lnSpc>
                <a:spcPct val="90000"/>
              </a:lnSpc>
              <a:buFont typeface="Arial" panose="020B0604020202020204" pitchFamily="34" charset="0"/>
              <a:buChar char="•"/>
              <a:defRPr/>
            </a:lvl8pPr>
            <a:lvl9pPr marL="1072800" indent="-352800">
              <a:lnSpc>
                <a:spcPct val="90000"/>
              </a:lnSpc>
              <a:defRPr/>
            </a:lvl9pPr>
          </a:lstStyle>
          <a:p>
            <a:pPr lvl="0"/>
            <a:r>
              <a:rPr lang="da-DK" dirty="0"/>
              <a:t>Klik for at indsætte tekst</a:t>
            </a:r>
          </a:p>
          <a:p>
            <a:pPr lvl="1"/>
            <a:r>
              <a:rPr lang="da-DK" dirty="0"/>
              <a:t>Andet niveau</a:t>
            </a:r>
          </a:p>
          <a:p>
            <a:pPr lvl="2"/>
            <a:r>
              <a:rPr lang="da-DK" dirty="0"/>
              <a:t>Tredje niveau</a:t>
            </a:r>
          </a:p>
          <a:p>
            <a:pPr lvl="3"/>
            <a:r>
              <a:rPr lang="da-DK" dirty="0"/>
              <a:t>4</a:t>
            </a:r>
          </a:p>
          <a:p>
            <a:pPr lvl="4"/>
            <a:r>
              <a:rPr lang="da-DK" dirty="0"/>
              <a:t>5</a:t>
            </a:r>
          </a:p>
          <a:p>
            <a:pPr lvl="5"/>
            <a:r>
              <a:rPr lang="da-DK" dirty="0"/>
              <a:t>6</a:t>
            </a:r>
          </a:p>
          <a:p>
            <a:pPr lvl="6"/>
            <a:r>
              <a:rPr lang="da-DK" dirty="0"/>
              <a:t>7</a:t>
            </a:r>
          </a:p>
          <a:p>
            <a:pPr lvl="7"/>
            <a:r>
              <a:rPr lang="da-DK" dirty="0"/>
              <a:t>8</a:t>
            </a:r>
          </a:p>
          <a:p>
            <a:pPr lvl="8"/>
            <a:r>
              <a:rPr lang="da-DK" dirty="0"/>
              <a:t>9</a:t>
            </a:r>
          </a:p>
        </p:txBody>
      </p:sp>
      <p:sp>
        <p:nvSpPr>
          <p:cNvPr id="5" name="Pladsholder til dato 4"/>
          <p:cNvSpPr>
            <a:spLocks noGrp="1"/>
          </p:cNvSpPr>
          <p:nvPr>
            <p:ph type="dt" sz="half" idx="10"/>
          </p:nvPr>
        </p:nvSpPr>
        <p:spPr/>
        <p:txBody>
          <a:bodyPr/>
          <a:lstStyle/>
          <a:p>
            <a:fld id="{2AD08259-92F1-4C32-A312-C73CE2167131}" type="datetime1">
              <a:rPr lang="da-DK" smtClean="0"/>
              <a:t>20-11-2023</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‹nr.›</a:t>
            </a:fld>
            <a:endParaRPr lang="da-DK" dirty="0"/>
          </a:p>
        </p:txBody>
      </p:sp>
      <p:sp>
        <p:nvSpPr>
          <p:cNvPr id="4" name="TextBox 3">
            <a:extLst>
              <a:ext uri="{FF2B5EF4-FFF2-40B4-BE49-F238E27FC236}">
                <a16:creationId xmlns:a16="http://schemas.microsoft.com/office/drawing/2014/main" id="{49779C41-6576-A494-B4DF-8A34076DB9A1}"/>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da-DK" sz="1400" b="1" dirty="0">
                <a:solidFill>
                  <a:schemeClr val="bg1"/>
                </a:solidFill>
                <a:latin typeface="Microsoft New Tai Lue"/>
              </a:rPr>
              <a:t>Fremhæv ord </a:t>
            </a:r>
            <a:r>
              <a:rPr lang="da-DK" sz="1400" b="0" dirty="0">
                <a:solidFill>
                  <a:schemeClr val="bg1"/>
                </a:solidFill>
                <a:latin typeface="Microsoft New Tai Lue"/>
              </a:rPr>
              <a:t>i overskrift ved at bruge </a:t>
            </a:r>
            <a:r>
              <a:rPr lang="da-DK" sz="1400" b="1" dirty="0">
                <a:solidFill>
                  <a:schemeClr val="bg1"/>
                </a:solidFill>
                <a:latin typeface="Microsoft New Tai Lue"/>
              </a:rPr>
              <a:t>fed skrift</a:t>
            </a:r>
            <a:endParaRPr lang="da-DK" sz="1400" b="0" dirty="0">
              <a:solidFill>
                <a:schemeClr val="bg1"/>
              </a:solidFill>
              <a:latin typeface="Microsoft New Tai Lue"/>
            </a:endParaRPr>
          </a:p>
        </p:txBody>
      </p:sp>
    </p:spTree>
    <p:extLst>
      <p:ext uri="{BB962C8B-B14F-4D97-AF65-F5344CB8AC3E}">
        <p14:creationId xmlns:p14="http://schemas.microsoft.com/office/powerpoint/2010/main" val="42638169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934" userDrawn="1">
          <p15:clr>
            <a:srgbClr val="F26B43"/>
          </p15:clr>
        </p15:guide>
        <p15:guide id="2" pos="3746" userDrawn="1">
          <p15:clr>
            <a:srgbClr val="F26B43"/>
          </p15:clr>
        </p15:guide>
        <p15:guide id="3" orient="horz" pos="1410" userDrawn="1">
          <p15:clr>
            <a:srgbClr val="F26B43"/>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og én bulletlist">
    <p:bg>
      <p:bgPr>
        <a:solidFill>
          <a:schemeClr val="accent4"/>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8963" y="620714"/>
            <a:ext cx="11012488" cy="863599"/>
          </a:xfrm>
        </p:spPr>
        <p:txBody>
          <a:bodyPr/>
          <a:lstStyle>
            <a:lvl1pPr>
              <a:defRPr sz="3200" b="1" i="0" baseline="0">
                <a:solidFill>
                  <a:schemeClr val="tx1"/>
                </a:solidFill>
              </a:defRPr>
            </a:lvl1pPr>
          </a:lstStyle>
          <a:p>
            <a:pPr lvl="0"/>
            <a:r>
              <a:rPr lang="da-DK" dirty="0"/>
              <a:t>Klik for at tilføje overskrift</a:t>
            </a:r>
          </a:p>
        </p:txBody>
      </p:sp>
      <p:sp>
        <p:nvSpPr>
          <p:cNvPr id="3" name="Pladsholder til indhold 3"/>
          <p:cNvSpPr>
            <a:spLocks noGrp="1"/>
          </p:cNvSpPr>
          <p:nvPr>
            <p:ph idx="1" hasCustomPrompt="1"/>
          </p:nvPr>
        </p:nvSpPr>
        <p:spPr>
          <a:xfrm>
            <a:off x="588963" y="1628775"/>
            <a:ext cx="11012488" cy="4673600"/>
          </a:xfrm>
        </p:spPr>
        <p:txBody>
          <a:bodyPr vert="horz" lIns="0" tIns="0" rIns="0" bIns="0" rtlCol="0">
            <a:noAutofit/>
          </a:bodyPr>
          <a:lstStyle>
            <a:lvl1pPr marL="342900" indent="-342900">
              <a:buFont typeface="Arial" panose="020B0604020202020204" pitchFamily="34" charset="0"/>
              <a:buChar char="•"/>
              <a:defRPr lang="da-DK" sz="3200" b="0" i="0" baseline="0" dirty="0" smtClean="0">
                <a:solidFill>
                  <a:schemeClr val="tx1"/>
                </a:solidFill>
              </a:defRPr>
            </a:lvl1pPr>
            <a:lvl2pPr>
              <a:defRPr lang="da-DK" b="0" i="0" baseline="0" dirty="0" smtClean="0">
                <a:solidFill>
                  <a:schemeClr val="tx1"/>
                </a:solidFill>
              </a:defRPr>
            </a:lvl2pPr>
            <a:lvl3pPr>
              <a:defRPr lang="da-DK" b="0" i="0" baseline="0" dirty="0" smtClean="0">
                <a:solidFill>
                  <a:schemeClr val="tx1"/>
                </a:solidFill>
              </a:defRPr>
            </a:lvl3pPr>
            <a:lvl4pPr marL="1072800" indent="-352800">
              <a:buFont typeface="Arial" panose="020B0604020202020204" pitchFamily="34" charset="0"/>
              <a:buChar char="•"/>
              <a:defRPr/>
            </a:lvl4pPr>
          </a:lstStyle>
          <a:p>
            <a:pPr lvl="0"/>
            <a:r>
              <a:rPr lang="da-DK" dirty="0"/>
              <a:t>Klik for at indsætte tekst</a:t>
            </a:r>
          </a:p>
          <a:p>
            <a:pPr lvl="1"/>
            <a:endParaRPr lang="da-DK" dirty="0"/>
          </a:p>
        </p:txBody>
      </p:sp>
      <p:sp>
        <p:nvSpPr>
          <p:cNvPr id="4" name="Pladsholder til dato 3"/>
          <p:cNvSpPr>
            <a:spLocks noGrp="1"/>
          </p:cNvSpPr>
          <p:nvPr>
            <p:ph type="dt" sz="half" idx="10"/>
          </p:nvPr>
        </p:nvSpPr>
        <p:spPr/>
        <p:txBody>
          <a:bodyPr/>
          <a:lstStyle/>
          <a:p>
            <a:fld id="{44775082-3ECA-430B-8AFE-6C0254841555}" type="datetime1">
              <a:rPr lang="da-DK" smtClean="0"/>
              <a:t>20-11-2023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‹nr.›</a:t>
            </a:fld>
            <a:endParaRPr lang="da-DK" dirty="0"/>
          </a:p>
        </p:txBody>
      </p:sp>
    </p:spTree>
    <p:extLst>
      <p:ext uri="{BB962C8B-B14F-4D97-AF65-F5344CB8AC3E}">
        <p14:creationId xmlns:p14="http://schemas.microsoft.com/office/powerpoint/2010/main" val="3411748873"/>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tat">
    <p:bg>
      <p:bgPr>
        <a:solidFill>
          <a:schemeClr val="accent1"/>
        </a:solidFill>
        <a:effectLst/>
      </p:bgPr>
    </p:bg>
    <p:spTree>
      <p:nvGrpSpPr>
        <p:cNvPr id="1" name=""/>
        <p:cNvGrpSpPr/>
        <p:nvPr/>
      </p:nvGrpSpPr>
      <p:grpSpPr>
        <a:xfrm>
          <a:off x="0" y="0"/>
          <a:ext cx="0" cy="0"/>
          <a:chOff x="0" y="0"/>
          <a:chExt cx="0" cy="0"/>
        </a:xfrm>
      </p:grpSpPr>
      <p:sp>
        <p:nvSpPr>
          <p:cNvPr id="10" name="Tekstfelt 8">
            <a:extLst>
              <a:ext uri="{FF2B5EF4-FFF2-40B4-BE49-F238E27FC236}">
                <a16:creationId xmlns:a16="http://schemas.microsoft.com/office/drawing/2014/main" id="{3E866D85-79EE-184D-80E1-3ED545621736}"/>
              </a:ext>
            </a:extLst>
          </p:cNvPr>
          <p:cNvSpPr txBox="1"/>
          <p:nvPr userDrawn="1"/>
        </p:nvSpPr>
        <p:spPr>
          <a:xfrm>
            <a:off x="421280" y="612884"/>
            <a:ext cx="1167618" cy="871429"/>
          </a:xfrm>
          <a:prstGeom prst="rect">
            <a:avLst/>
          </a:prstGeom>
          <a:noFill/>
        </p:spPr>
        <p:txBody>
          <a:bodyPr wrap="square" rtlCol="0">
            <a:noAutofit/>
          </a:bodyPr>
          <a:lstStyle/>
          <a:p>
            <a:r>
              <a:rPr lang="da-DK" sz="15000" b="1" dirty="0">
                <a:solidFill>
                  <a:schemeClr val="tx1"/>
                </a:solidFill>
              </a:rPr>
              <a:t>”</a:t>
            </a:r>
          </a:p>
        </p:txBody>
      </p:sp>
      <p:sp>
        <p:nvSpPr>
          <p:cNvPr id="11" name="Pladsholder til tekst 9">
            <a:extLst>
              <a:ext uri="{FF2B5EF4-FFF2-40B4-BE49-F238E27FC236}">
                <a16:creationId xmlns:a16="http://schemas.microsoft.com/office/drawing/2014/main" id="{1B53F7DA-513D-4E4A-A901-E83A56F29ACB}"/>
              </a:ext>
            </a:extLst>
          </p:cNvPr>
          <p:cNvSpPr>
            <a:spLocks noGrp="1"/>
          </p:cNvSpPr>
          <p:nvPr>
            <p:ph type="body" sz="quarter" idx="15" hasCustomPrompt="1"/>
          </p:nvPr>
        </p:nvSpPr>
        <p:spPr>
          <a:xfrm>
            <a:off x="588963" y="1628775"/>
            <a:ext cx="11012487" cy="4114799"/>
          </a:xfrm>
          <a:noFill/>
        </p:spPr>
        <p:txBody>
          <a:bodyPr lIns="0" tIns="0" rIns="0" bIns="0" anchor="t" anchorCtr="0"/>
          <a:lstStyle>
            <a:lvl1pPr marL="0" indent="0" algn="l" defTabSz="914400" rtl="0" eaLnBrk="1" latinLnBrk="0" hangingPunct="1">
              <a:lnSpc>
                <a:spcPct val="90000"/>
              </a:lnSpc>
              <a:buFont typeface="Arial" panose="020B0604020202020204" pitchFamily="34" charset="0"/>
              <a:buNone/>
              <a:defRPr lang="da-DK" sz="4800" b="0" kern="1200" cap="none" baseline="0" dirty="0" smtClean="0">
                <a:solidFill>
                  <a:schemeClr val="tx1"/>
                </a:solidFill>
                <a:latin typeface="+mn-lt"/>
                <a:ea typeface="+mn-ea"/>
                <a:cs typeface="+mn-cs"/>
              </a:defRPr>
            </a:lvl1pPr>
            <a:lvl2pPr marL="0" indent="0" algn="l" defTabSz="914400" rtl="0" eaLnBrk="1" latinLnBrk="0" hangingPunct="1">
              <a:lnSpc>
                <a:spcPct val="90000"/>
              </a:lnSpc>
              <a:buFont typeface="Arial" panose="020B0604020202020204" pitchFamily="34" charset="0"/>
              <a:buNone/>
              <a:defRPr lang="da-DK" sz="4800" b="1" kern="1200" cap="all" baseline="0" dirty="0" smtClean="0">
                <a:solidFill>
                  <a:schemeClr val="bg1"/>
                </a:solidFill>
                <a:latin typeface="+mn-lt"/>
                <a:ea typeface="+mn-ea"/>
                <a:cs typeface="+mn-cs"/>
              </a:defRPr>
            </a:lvl2pPr>
            <a:lvl3pPr marL="0" indent="0" algn="l" defTabSz="914400" rtl="0" eaLnBrk="1" latinLnBrk="0" hangingPunct="1">
              <a:lnSpc>
                <a:spcPct val="90000"/>
              </a:lnSpc>
              <a:buFont typeface="Arial" panose="020B0604020202020204" pitchFamily="34" charset="0"/>
              <a:buNone/>
              <a:defRPr lang="da-DK" sz="4800" b="1" kern="1200" cap="all" baseline="0" dirty="0" smtClean="0">
                <a:solidFill>
                  <a:schemeClr val="bg1"/>
                </a:solidFill>
                <a:latin typeface="+mn-lt"/>
                <a:ea typeface="+mn-ea"/>
                <a:cs typeface="+mn-cs"/>
              </a:defRPr>
            </a:lvl3pPr>
            <a:lvl4pPr marL="0" indent="0" algn="l" defTabSz="914400" rtl="0" eaLnBrk="1" latinLnBrk="0" hangingPunct="1">
              <a:lnSpc>
                <a:spcPct val="90000"/>
              </a:lnSpc>
              <a:buFont typeface="Arial" panose="020B0604020202020204" pitchFamily="34" charset="0"/>
              <a:buNone/>
              <a:defRPr lang="da-DK" sz="4800" b="1" kern="1200" cap="all" baseline="0" dirty="0" smtClean="0">
                <a:solidFill>
                  <a:schemeClr val="bg1"/>
                </a:solidFill>
                <a:latin typeface="+mn-lt"/>
                <a:ea typeface="+mn-ea"/>
                <a:cs typeface="+mn-cs"/>
              </a:defRPr>
            </a:lvl4pPr>
            <a:lvl5pPr marL="0" indent="0" algn="l" defTabSz="914400" rtl="0" eaLnBrk="1" latinLnBrk="0" hangingPunct="1">
              <a:lnSpc>
                <a:spcPct val="90000"/>
              </a:lnSpc>
              <a:buFont typeface="Arial" panose="020B0604020202020204" pitchFamily="34" charset="0"/>
              <a:buNone/>
              <a:defRPr lang="da-DK" sz="4800" b="1" kern="1200" cap="all" baseline="0" dirty="0">
                <a:solidFill>
                  <a:schemeClr val="bg1"/>
                </a:solidFill>
                <a:latin typeface="+mn-lt"/>
                <a:ea typeface="+mn-ea"/>
                <a:cs typeface="+mn-cs"/>
              </a:defRPr>
            </a:lvl5pPr>
          </a:lstStyle>
          <a:p>
            <a:pPr lvl="0"/>
            <a:r>
              <a:rPr lang="da-DK" dirty="0"/>
              <a:t>Klik for at tilføje tekst</a:t>
            </a:r>
          </a:p>
        </p:txBody>
      </p:sp>
      <p:sp>
        <p:nvSpPr>
          <p:cNvPr id="12" name="Pladsholder til tekst 14">
            <a:extLst>
              <a:ext uri="{FF2B5EF4-FFF2-40B4-BE49-F238E27FC236}">
                <a16:creationId xmlns:a16="http://schemas.microsoft.com/office/drawing/2014/main" id="{E095D626-8544-1B49-AD85-894AF4011815}"/>
              </a:ext>
            </a:extLst>
          </p:cNvPr>
          <p:cNvSpPr>
            <a:spLocks noGrp="1"/>
          </p:cNvSpPr>
          <p:nvPr>
            <p:ph type="body" sz="quarter" idx="13" hasCustomPrompt="1"/>
          </p:nvPr>
        </p:nvSpPr>
        <p:spPr>
          <a:xfrm>
            <a:off x="590400" y="5934971"/>
            <a:ext cx="11012400" cy="367404"/>
          </a:xfrm>
        </p:spPr>
        <p:txBody>
          <a:bodyPr anchor="b" anchorCtr="0">
            <a:noAutofit/>
          </a:bodyPr>
          <a:lstStyle>
            <a:lvl1pPr marL="0" indent="0">
              <a:spcBef>
                <a:spcPts val="500"/>
              </a:spcBef>
              <a:buNone/>
              <a:defRPr sz="2400" b="0" baseline="0">
                <a:solidFill>
                  <a:schemeClr val="tx1"/>
                </a:solidFill>
              </a:defRPr>
            </a:lvl1pPr>
          </a:lstStyle>
          <a:p>
            <a:pPr lvl="0"/>
            <a:r>
              <a:rPr lang="da-DK" dirty="0"/>
              <a:t>Navn, kilde</a:t>
            </a:r>
          </a:p>
        </p:txBody>
      </p:sp>
      <p:sp>
        <p:nvSpPr>
          <p:cNvPr id="4" name="Pladsholder til dato 3"/>
          <p:cNvSpPr>
            <a:spLocks noGrp="1"/>
          </p:cNvSpPr>
          <p:nvPr>
            <p:ph type="dt" sz="half" idx="10"/>
          </p:nvPr>
        </p:nvSpPr>
        <p:spPr/>
        <p:txBody>
          <a:bodyPr/>
          <a:lstStyle/>
          <a:p>
            <a:fld id="{F9B52271-5E3D-4E06-BC0A-7C1022408CCC}" type="datetime1">
              <a:rPr lang="da-DK" smtClean="0"/>
              <a:t>20-11-2023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‹nr.›</a:t>
            </a:fld>
            <a:endParaRPr lang="da-DK" dirty="0"/>
          </a:p>
        </p:txBody>
      </p:sp>
    </p:spTree>
    <p:extLst>
      <p:ext uri="{BB962C8B-B14F-4D97-AF65-F5344CB8AC3E}">
        <p14:creationId xmlns:p14="http://schemas.microsoft.com/office/powerpoint/2010/main" val="809868431"/>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reaker">
    <p:bg>
      <p:bgPr>
        <a:solidFill>
          <a:schemeClr val="accent4"/>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606056-13C4-B341-9D8B-68EA38303651}"/>
              </a:ext>
            </a:extLst>
          </p:cNvPr>
          <p:cNvSpPr>
            <a:spLocks noGrp="1"/>
          </p:cNvSpPr>
          <p:nvPr>
            <p:ph type="body" sz="quarter" idx="13" hasCustomPrompt="1"/>
          </p:nvPr>
        </p:nvSpPr>
        <p:spPr>
          <a:xfrm>
            <a:off x="0" y="2527812"/>
            <a:ext cx="12192000" cy="955506"/>
          </a:xfrm>
          <a:noFill/>
        </p:spPr>
        <p:txBody>
          <a:bodyPr anchor="b" anchorCtr="0"/>
          <a:lstStyle>
            <a:lvl1pPr marL="0" indent="0" algn="ctr">
              <a:buFontTx/>
              <a:buNone/>
              <a:defRPr sz="6600" b="1" baseline="0">
                <a:solidFill>
                  <a:schemeClr val="tx1"/>
                </a:solidFill>
              </a:defRPr>
            </a:lvl1pPr>
          </a:lstStyle>
          <a:p>
            <a:pPr lvl="0"/>
            <a:r>
              <a:rPr lang="da-DK" dirty="0"/>
              <a:t>Klik for at indsætte tekst</a:t>
            </a:r>
          </a:p>
        </p:txBody>
      </p:sp>
      <p:sp>
        <p:nvSpPr>
          <p:cNvPr id="10" name="Text Placeholder 4">
            <a:extLst>
              <a:ext uri="{FF2B5EF4-FFF2-40B4-BE49-F238E27FC236}">
                <a16:creationId xmlns:a16="http://schemas.microsoft.com/office/drawing/2014/main" id="{9FA67884-B97F-CB46-AABC-75F5273BB984}"/>
              </a:ext>
            </a:extLst>
          </p:cNvPr>
          <p:cNvSpPr>
            <a:spLocks noGrp="1"/>
          </p:cNvSpPr>
          <p:nvPr>
            <p:ph type="body" sz="quarter" idx="15" hasCustomPrompt="1"/>
          </p:nvPr>
        </p:nvSpPr>
        <p:spPr>
          <a:xfrm>
            <a:off x="0" y="3559852"/>
            <a:ext cx="12192000" cy="955506"/>
          </a:xfrm>
          <a:noFill/>
        </p:spPr>
        <p:txBody>
          <a:bodyPr/>
          <a:lstStyle>
            <a:lvl1pPr marL="0" indent="0" algn="ctr">
              <a:buFontTx/>
              <a:buNone/>
              <a:defRPr sz="6600" b="0" baseline="0">
                <a:solidFill>
                  <a:schemeClr val="tx1"/>
                </a:solidFill>
              </a:defRPr>
            </a:lvl1pPr>
          </a:lstStyle>
          <a:p>
            <a:pPr lvl="0"/>
            <a:r>
              <a:rPr lang="da-DK" dirty="0"/>
              <a:t>Klik for at indsætte tekst</a:t>
            </a:r>
          </a:p>
        </p:txBody>
      </p:sp>
      <p:sp>
        <p:nvSpPr>
          <p:cNvPr id="4" name="Pladsholder til dato 3"/>
          <p:cNvSpPr>
            <a:spLocks noGrp="1"/>
          </p:cNvSpPr>
          <p:nvPr>
            <p:ph type="dt" sz="half" idx="10"/>
          </p:nvPr>
        </p:nvSpPr>
        <p:spPr/>
        <p:txBody>
          <a:bodyPr/>
          <a:lstStyle/>
          <a:p>
            <a:fld id="{1E1593FE-D5FA-4E0E-8FFF-8F10D57A1EC1}" type="datetime1">
              <a:rPr lang="da-DK" smtClean="0"/>
              <a:t>20-11-2023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‹nr.›</a:t>
            </a:fld>
            <a:endParaRPr lang="da-DK" dirty="0"/>
          </a:p>
        </p:txBody>
      </p:sp>
    </p:spTree>
    <p:extLst>
      <p:ext uri="{BB962C8B-B14F-4D97-AF65-F5344CB8AC3E}">
        <p14:creationId xmlns:p14="http://schemas.microsoft.com/office/powerpoint/2010/main" val="1885453114"/>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l">
    <p:bg>
      <p:bgPr>
        <a:solidFill>
          <a:schemeClr val="accent4"/>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BDF7CB8-A29D-FD7D-E01C-9FA290029336}"/>
              </a:ext>
            </a:extLst>
          </p:cNvPr>
          <p:cNvSpPr>
            <a:spLocks noGrp="1" noChangeAspect="1"/>
          </p:cNvSpPr>
          <p:nvPr>
            <p:ph type="body" sz="quarter" idx="38" hasCustomPrompt="1"/>
          </p:nvPr>
        </p:nvSpPr>
        <p:spPr>
          <a:xfrm>
            <a:off x="593043" y="992701"/>
            <a:ext cx="1162800" cy="1162800"/>
          </a:xfrm>
          <a:prstGeom prst="ellipse">
            <a:avLst/>
          </a:prstGeom>
          <a:solidFill>
            <a:schemeClr val="tx1">
              <a:alpha val="20000"/>
            </a:schemeClr>
          </a:solidFill>
        </p:spPr>
        <p:txBody>
          <a:bodyPr tIns="72000" anchor="ctr" anchorCtr="0"/>
          <a:lstStyle>
            <a:lvl1pPr marL="0" indent="0" algn="ctr">
              <a:spcBef>
                <a:spcPts val="0"/>
              </a:spcBef>
              <a:buNone/>
              <a:defRPr sz="6000" b="1"/>
            </a:lvl1pPr>
          </a:lstStyle>
          <a:p>
            <a:pPr lvl="0"/>
            <a:r>
              <a:rPr lang="da-DK" dirty="0"/>
              <a:t>1</a:t>
            </a:r>
          </a:p>
        </p:txBody>
      </p:sp>
      <p:sp>
        <p:nvSpPr>
          <p:cNvPr id="9" name="Text Placeholder 8">
            <a:extLst>
              <a:ext uri="{FF2B5EF4-FFF2-40B4-BE49-F238E27FC236}">
                <a16:creationId xmlns:a16="http://schemas.microsoft.com/office/drawing/2014/main" id="{80999F43-7DCD-0386-4C37-C66F637D75F4}"/>
              </a:ext>
            </a:extLst>
          </p:cNvPr>
          <p:cNvSpPr>
            <a:spLocks noGrp="1"/>
          </p:cNvSpPr>
          <p:nvPr>
            <p:ph type="body" sz="quarter" idx="39" hasCustomPrompt="1"/>
          </p:nvPr>
        </p:nvSpPr>
        <p:spPr>
          <a:xfrm>
            <a:off x="1935309" y="992701"/>
            <a:ext cx="3590534" cy="1162800"/>
          </a:xfrm>
        </p:spPr>
        <p:txBody>
          <a:bodyPr anchor="ctr" anchorCtr="0"/>
          <a:lstStyle>
            <a:lvl1pPr marL="0" indent="0">
              <a:spcBef>
                <a:spcPts val="0"/>
              </a:spcBef>
              <a:buNone/>
              <a:defRPr sz="2800" b="1"/>
            </a:lvl1pPr>
            <a:lvl2pPr marL="0" indent="0">
              <a:buNone/>
              <a:defRPr sz="2800" b="1"/>
            </a:lvl2pPr>
            <a:lvl3pPr marL="0" indent="0">
              <a:buNone/>
              <a:defRPr sz="2800" b="1"/>
            </a:lvl3pPr>
            <a:lvl4pPr marL="0" indent="0">
              <a:buNone/>
              <a:defRPr sz="2800" b="1"/>
            </a:lvl4pPr>
            <a:lvl5pPr marL="0" indent="0">
              <a:buNone/>
              <a:defRPr sz="2800" b="1"/>
            </a:lvl5pPr>
          </a:lstStyle>
          <a:p>
            <a:pPr lvl="0"/>
            <a:r>
              <a:rPr lang="da-DK" dirty="0"/>
              <a:t>Indsæt tekst</a:t>
            </a:r>
          </a:p>
        </p:txBody>
      </p:sp>
      <p:sp>
        <p:nvSpPr>
          <p:cNvPr id="13" name="Text Placeholder 12">
            <a:extLst>
              <a:ext uri="{FF2B5EF4-FFF2-40B4-BE49-F238E27FC236}">
                <a16:creationId xmlns:a16="http://schemas.microsoft.com/office/drawing/2014/main" id="{5A0FE321-409A-CB41-0D2F-3A239A66393D}"/>
              </a:ext>
            </a:extLst>
          </p:cNvPr>
          <p:cNvSpPr>
            <a:spLocks noGrp="1" noChangeAspect="1"/>
          </p:cNvSpPr>
          <p:nvPr>
            <p:ph type="body" sz="quarter" idx="40" hasCustomPrompt="1"/>
          </p:nvPr>
        </p:nvSpPr>
        <p:spPr>
          <a:xfrm>
            <a:off x="6092802" y="911224"/>
            <a:ext cx="1162800" cy="1162800"/>
          </a:xfrm>
          <a:prstGeom prst="ellipse">
            <a:avLst/>
          </a:prstGeom>
          <a:solidFill>
            <a:schemeClr val="tx1">
              <a:alpha val="20000"/>
            </a:schemeClr>
          </a:solidFill>
        </p:spPr>
        <p:txBody>
          <a:bodyPr tIns="72000" anchor="ctr" anchorCtr="0"/>
          <a:lstStyle>
            <a:lvl1pPr marL="0" indent="0" algn="ctr">
              <a:buNone/>
              <a:defRPr sz="6000" b="1"/>
            </a:lvl1pPr>
          </a:lstStyle>
          <a:p>
            <a:pPr lvl="0"/>
            <a:r>
              <a:rPr lang="da-DK" dirty="0"/>
              <a:t>2</a:t>
            </a:r>
          </a:p>
        </p:txBody>
      </p:sp>
      <p:sp>
        <p:nvSpPr>
          <p:cNvPr id="16" name="Text Placeholder 15">
            <a:extLst>
              <a:ext uri="{FF2B5EF4-FFF2-40B4-BE49-F238E27FC236}">
                <a16:creationId xmlns:a16="http://schemas.microsoft.com/office/drawing/2014/main" id="{E85D9037-4808-3FB4-8291-164C228C83E2}"/>
              </a:ext>
            </a:extLst>
          </p:cNvPr>
          <p:cNvSpPr>
            <a:spLocks noGrp="1"/>
          </p:cNvSpPr>
          <p:nvPr>
            <p:ph type="body" sz="quarter" idx="41" hasCustomPrompt="1"/>
          </p:nvPr>
        </p:nvSpPr>
        <p:spPr>
          <a:xfrm>
            <a:off x="7438265" y="911224"/>
            <a:ext cx="3705822" cy="1162800"/>
          </a:xfrm>
        </p:spPr>
        <p:txBody>
          <a:bodyPr anchor="ctr" anchorCtr="0"/>
          <a:lstStyle>
            <a:lvl1pPr marL="0" indent="0">
              <a:lnSpc>
                <a:spcPct val="100000"/>
              </a:lnSpc>
              <a:spcBef>
                <a:spcPts val="0"/>
              </a:spcBef>
              <a:spcAft>
                <a:spcPts val="0"/>
              </a:spcAft>
              <a:buNone/>
              <a:defRPr sz="2800" b="1"/>
            </a:lvl1pPr>
            <a:lvl2pPr marL="0" indent="0">
              <a:lnSpc>
                <a:spcPct val="100000"/>
              </a:lnSpc>
              <a:spcBef>
                <a:spcPts val="0"/>
              </a:spcBef>
              <a:spcAft>
                <a:spcPts val="0"/>
              </a:spcAft>
              <a:buNone/>
              <a:defRPr sz="2800" b="1"/>
            </a:lvl2pPr>
            <a:lvl3pPr marL="0" indent="0">
              <a:lnSpc>
                <a:spcPct val="100000"/>
              </a:lnSpc>
              <a:spcBef>
                <a:spcPts val="0"/>
              </a:spcBef>
              <a:spcAft>
                <a:spcPts val="0"/>
              </a:spcAft>
              <a:buNone/>
              <a:defRPr sz="2800" b="1"/>
            </a:lvl3pPr>
            <a:lvl4pPr marL="0" indent="0">
              <a:lnSpc>
                <a:spcPct val="100000"/>
              </a:lnSpc>
              <a:spcBef>
                <a:spcPts val="0"/>
              </a:spcBef>
              <a:spcAft>
                <a:spcPts val="0"/>
              </a:spcAft>
              <a:buNone/>
              <a:defRPr sz="2800" b="1"/>
            </a:lvl4pPr>
            <a:lvl5pPr marL="0" indent="0">
              <a:lnSpc>
                <a:spcPct val="100000"/>
              </a:lnSpc>
              <a:spcBef>
                <a:spcPts val="0"/>
              </a:spcBef>
              <a:spcAft>
                <a:spcPts val="0"/>
              </a:spcAft>
              <a:buNone/>
              <a:defRPr sz="2800" b="1"/>
            </a:lvl5pPr>
          </a:lstStyle>
          <a:p>
            <a:pPr lvl="0"/>
            <a:r>
              <a:rPr lang="da-DK" dirty="0"/>
              <a:t>Indsæt tekst</a:t>
            </a:r>
          </a:p>
        </p:txBody>
      </p:sp>
      <p:sp>
        <p:nvSpPr>
          <p:cNvPr id="18" name="Text Placeholder 17">
            <a:extLst>
              <a:ext uri="{FF2B5EF4-FFF2-40B4-BE49-F238E27FC236}">
                <a16:creationId xmlns:a16="http://schemas.microsoft.com/office/drawing/2014/main" id="{34F98610-1AA8-ED76-CB97-422A1761A39E}"/>
              </a:ext>
            </a:extLst>
          </p:cNvPr>
          <p:cNvSpPr>
            <a:spLocks noGrp="1"/>
          </p:cNvSpPr>
          <p:nvPr>
            <p:ph type="body" sz="quarter" idx="42" hasCustomPrompt="1"/>
          </p:nvPr>
        </p:nvSpPr>
        <p:spPr>
          <a:xfrm>
            <a:off x="2272868" y="2409825"/>
            <a:ext cx="1162800" cy="1162800"/>
          </a:xfrm>
          <a:prstGeom prst="ellipse">
            <a:avLst/>
          </a:prstGeom>
          <a:solidFill>
            <a:schemeClr val="tx1">
              <a:alpha val="20000"/>
            </a:schemeClr>
          </a:solidFill>
        </p:spPr>
        <p:txBody>
          <a:bodyPr tIns="72000" anchor="ctr" anchorCtr="0"/>
          <a:lstStyle>
            <a:lvl1pPr marL="0" indent="0" algn="ctr">
              <a:buNone/>
              <a:defRPr sz="6000" b="1"/>
            </a:lvl1pPr>
            <a:lvl2pPr marL="360363" indent="0" algn="ctr">
              <a:buNone/>
              <a:defRPr sz="2800" b="1"/>
            </a:lvl2pPr>
            <a:lvl3pPr marL="720000" indent="0" algn="ctr">
              <a:buNone/>
              <a:defRPr sz="2800" b="1"/>
            </a:lvl3pPr>
            <a:lvl4pPr marL="720000" indent="0" algn="ctr">
              <a:buNone/>
              <a:defRPr sz="2800" b="1"/>
            </a:lvl4pPr>
            <a:lvl5pPr marL="720000" indent="0" algn="ctr">
              <a:buNone/>
              <a:defRPr sz="2800" b="1"/>
            </a:lvl5pPr>
          </a:lstStyle>
          <a:p>
            <a:pPr lvl="0"/>
            <a:r>
              <a:rPr lang="da-DK" dirty="0"/>
              <a:t>3</a:t>
            </a:r>
          </a:p>
        </p:txBody>
      </p:sp>
      <p:sp>
        <p:nvSpPr>
          <p:cNvPr id="20" name="Text Placeholder 19">
            <a:extLst>
              <a:ext uri="{FF2B5EF4-FFF2-40B4-BE49-F238E27FC236}">
                <a16:creationId xmlns:a16="http://schemas.microsoft.com/office/drawing/2014/main" id="{04C99C31-A019-EB05-99AD-9B5C4892C3E5}"/>
              </a:ext>
            </a:extLst>
          </p:cNvPr>
          <p:cNvSpPr>
            <a:spLocks noGrp="1"/>
          </p:cNvSpPr>
          <p:nvPr>
            <p:ph type="body" sz="quarter" idx="43" hasCustomPrompt="1"/>
          </p:nvPr>
        </p:nvSpPr>
        <p:spPr>
          <a:xfrm>
            <a:off x="3620656" y="2409825"/>
            <a:ext cx="3113087" cy="1162800"/>
          </a:xfrm>
        </p:spPr>
        <p:txBody>
          <a:bodyPr anchor="ctr" anchorCtr="0"/>
          <a:lstStyle>
            <a:lvl1pPr marL="0" indent="0">
              <a:lnSpc>
                <a:spcPct val="100000"/>
              </a:lnSpc>
              <a:spcBef>
                <a:spcPts val="0"/>
              </a:spcBef>
              <a:spcAft>
                <a:spcPts val="0"/>
              </a:spcAft>
              <a:buNone/>
              <a:defRPr sz="2800" b="1"/>
            </a:lvl1pPr>
            <a:lvl2pPr marL="0" indent="0">
              <a:buNone/>
              <a:defRPr sz="2800" b="1"/>
            </a:lvl2pPr>
            <a:lvl3pPr marL="0" indent="0">
              <a:buNone/>
              <a:defRPr sz="2800" b="1"/>
            </a:lvl3pPr>
            <a:lvl4pPr marL="0" indent="0">
              <a:buNone/>
              <a:defRPr sz="2800" b="1"/>
            </a:lvl4pPr>
            <a:lvl5pPr marL="0" indent="0">
              <a:buNone/>
              <a:defRPr sz="2800" b="1"/>
            </a:lvl5pPr>
          </a:lstStyle>
          <a:p>
            <a:pPr lvl="0"/>
            <a:r>
              <a:rPr lang="da-DK" dirty="0"/>
              <a:t>Indsæt tekst</a:t>
            </a:r>
          </a:p>
        </p:txBody>
      </p:sp>
      <p:sp>
        <p:nvSpPr>
          <p:cNvPr id="22" name="Text Placeholder 21">
            <a:extLst>
              <a:ext uri="{FF2B5EF4-FFF2-40B4-BE49-F238E27FC236}">
                <a16:creationId xmlns:a16="http://schemas.microsoft.com/office/drawing/2014/main" id="{DA112A83-1D6E-E31B-3869-56E056FE8E0E}"/>
              </a:ext>
            </a:extLst>
          </p:cNvPr>
          <p:cNvSpPr>
            <a:spLocks noGrp="1"/>
          </p:cNvSpPr>
          <p:nvPr>
            <p:ph type="body" sz="quarter" idx="44" hasCustomPrompt="1"/>
          </p:nvPr>
        </p:nvSpPr>
        <p:spPr>
          <a:xfrm>
            <a:off x="7188200" y="2970213"/>
            <a:ext cx="1162800" cy="1162800"/>
          </a:xfrm>
          <a:prstGeom prst="ellipse">
            <a:avLst/>
          </a:prstGeom>
          <a:solidFill>
            <a:schemeClr val="tx1">
              <a:alpha val="20000"/>
            </a:schemeClr>
          </a:solidFill>
        </p:spPr>
        <p:txBody>
          <a:bodyPr tIns="72000" anchor="ctr" anchorCtr="0"/>
          <a:lstStyle>
            <a:lvl1pPr marL="0" indent="0" algn="ctr">
              <a:buNone/>
              <a:defRPr sz="6000" b="1"/>
            </a:lvl1pPr>
            <a:lvl2pPr marL="360363" indent="0" algn="ctr">
              <a:buNone/>
              <a:defRPr sz="2800" b="1"/>
            </a:lvl2pPr>
            <a:lvl3pPr marL="720000" indent="0" algn="ctr">
              <a:buNone/>
              <a:defRPr sz="2800" b="1"/>
            </a:lvl3pPr>
            <a:lvl4pPr marL="720000" indent="0" algn="ctr">
              <a:buNone/>
              <a:defRPr sz="2800" b="1"/>
            </a:lvl4pPr>
            <a:lvl5pPr marL="720000" indent="0" algn="ctr">
              <a:buNone/>
              <a:defRPr sz="2800" b="1"/>
            </a:lvl5pPr>
          </a:lstStyle>
          <a:p>
            <a:pPr lvl="0"/>
            <a:r>
              <a:rPr lang="da-DK" dirty="0"/>
              <a:t>4</a:t>
            </a:r>
          </a:p>
        </p:txBody>
      </p:sp>
      <p:sp>
        <p:nvSpPr>
          <p:cNvPr id="24" name="Text Placeholder 23">
            <a:extLst>
              <a:ext uri="{FF2B5EF4-FFF2-40B4-BE49-F238E27FC236}">
                <a16:creationId xmlns:a16="http://schemas.microsoft.com/office/drawing/2014/main" id="{F5507CD6-BB87-26DA-1CB3-C86DBC2ACD10}"/>
              </a:ext>
            </a:extLst>
          </p:cNvPr>
          <p:cNvSpPr>
            <a:spLocks noGrp="1"/>
          </p:cNvSpPr>
          <p:nvPr>
            <p:ph type="body" sz="quarter" idx="45" hasCustomPrompt="1"/>
          </p:nvPr>
        </p:nvSpPr>
        <p:spPr>
          <a:xfrm>
            <a:off x="8535988" y="2970213"/>
            <a:ext cx="3065462" cy="1162800"/>
          </a:xfrm>
        </p:spPr>
        <p:txBody>
          <a:bodyPr anchor="ctr" anchorCtr="0"/>
          <a:lstStyle>
            <a:lvl1pPr marL="0" indent="0">
              <a:lnSpc>
                <a:spcPct val="100000"/>
              </a:lnSpc>
              <a:spcBef>
                <a:spcPts val="0"/>
              </a:spcBef>
              <a:spcAft>
                <a:spcPts val="0"/>
              </a:spcAft>
              <a:buNone/>
              <a:defRPr sz="2800" b="1"/>
            </a:lvl1pPr>
            <a:lvl2pPr marL="0" indent="0">
              <a:lnSpc>
                <a:spcPct val="100000"/>
              </a:lnSpc>
              <a:spcBef>
                <a:spcPts val="0"/>
              </a:spcBef>
              <a:spcAft>
                <a:spcPts val="0"/>
              </a:spcAft>
              <a:buNone/>
              <a:defRPr sz="2800" b="1"/>
            </a:lvl2pPr>
            <a:lvl3pPr marL="0" indent="0">
              <a:lnSpc>
                <a:spcPct val="100000"/>
              </a:lnSpc>
              <a:spcBef>
                <a:spcPts val="0"/>
              </a:spcBef>
              <a:spcAft>
                <a:spcPts val="0"/>
              </a:spcAft>
              <a:buNone/>
              <a:defRPr sz="2800" b="1"/>
            </a:lvl3pPr>
            <a:lvl4pPr marL="0" indent="0">
              <a:lnSpc>
                <a:spcPct val="100000"/>
              </a:lnSpc>
              <a:spcBef>
                <a:spcPts val="0"/>
              </a:spcBef>
              <a:spcAft>
                <a:spcPts val="0"/>
              </a:spcAft>
              <a:buNone/>
              <a:defRPr sz="2800" b="1"/>
            </a:lvl4pPr>
            <a:lvl5pPr marL="0" indent="0">
              <a:lnSpc>
                <a:spcPct val="100000"/>
              </a:lnSpc>
              <a:spcBef>
                <a:spcPts val="0"/>
              </a:spcBef>
              <a:spcAft>
                <a:spcPts val="0"/>
              </a:spcAft>
              <a:buNone/>
              <a:defRPr sz="2800" b="1"/>
            </a:lvl5pPr>
          </a:lstStyle>
          <a:p>
            <a:pPr lvl="0"/>
            <a:r>
              <a:rPr lang="da-DK" dirty="0"/>
              <a:t>Indsæt tekst</a:t>
            </a:r>
          </a:p>
        </p:txBody>
      </p:sp>
      <p:sp>
        <p:nvSpPr>
          <p:cNvPr id="31" name="Text Placeholder 30">
            <a:extLst>
              <a:ext uri="{FF2B5EF4-FFF2-40B4-BE49-F238E27FC236}">
                <a16:creationId xmlns:a16="http://schemas.microsoft.com/office/drawing/2014/main" id="{2EED4611-1BCD-13B0-4F45-DAEAB3529025}"/>
              </a:ext>
            </a:extLst>
          </p:cNvPr>
          <p:cNvSpPr>
            <a:spLocks noGrp="1"/>
          </p:cNvSpPr>
          <p:nvPr>
            <p:ph type="body" sz="quarter" idx="46" hasCustomPrompt="1"/>
          </p:nvPr>
        </p:nvSpPr>
        <p:spPr>
          <a:xfrm>
            <a:off x="1458913" y="4498975"/>
            <a:ext cx="1162800" cy="1162800"/>
          </a:xfrm>
          <a:prstGeom prst="ellipse">
            <a:avLst/>
          </a:prstGeom>
          <a:solidFill>
            <a:schemeClr val="tx1">
              <a:alpha val="20000"/>
            </a:schemeClr>
          </a:solidFill>
        </p:spPr>
        <p:txBody>
          <a:bodyPr tIns="72000" anchor="ctr" anchorCtr="0"/>
          <a:lstStyle>
            <a:lvl1pPr marL="0" indent="0" algn="ctr">
              <a:buNone/>
              <a:defRPr sz="6000" b="1"/>
            </a:lvl1pPr>
            <a:lvl2pPr marL="360363" indent="0" algn="ctr">
              <a:buNone/>
              <a:defRPr sz="2800" b="1"/>
            </a:lvl2pPr>
            <a:lvl3pPr marL="720000" indent="0" algn="ctr">
              <a:buNone/>
              <a:defRPr sz="2800" b="1"/>
            </a:lvl3pPr>
            <a:lvl4pPr marL="720000" indent="0" algn="ctr">
              <a:buNone/>
              <a:defRPr sz="2800" b="1"/>
            </a:lvl4pPr>
            <a:lvl5pPr marL="720000" indent="0" algn="ctr">
              <a:buNone/>
              <a:defRPr sz="2800" b="1"/>
            </a:lvl5pPr>
          </a:lstStyle>
          <a:p>
            <a:pPr lvl="0"/>
            <a:r>
              <a:rPr lang="da-DK" dirty="0"/>
              <a:t>5</a:t>
            </a:r>
          </a:p>
        </p:txBody>
      </p:sp>
      <p:sp>
        <p:nvSpPr>
          <p:cNvPr id="33" name="Text Placeholder 32">
            <a:extLst>
              <a:ext uri="{FF2B5EF4-FFF2-40B4-BE49-F238E27FC236}">
                <a16:creationId xmlns:a16="http://schemas.microsoft.com/office/drawing/2014/main" id="{B3B6A4E6-E617-BAD1-0112-A96754231B66}"/>
              </a:ext>
            </a:extLst>
          </p:cNvPr>
          <p:cNvSpPr>
            <a:spLocks noGrp="1"/>
          </p:cNvSpPr>
          <p:nvPr>
            <p:ph type="body" sz="quarter" idx="47" hasCustomPrompt="1"/>
          </p:nvPr>
        </p:nvSpPr>
        <p:spPr>
          <a:xfrm>
            <a:off x="2814435" y="4498975"/>
            <a:ext cx="2938665" cy="1162800"/>
          </a:xfrm>
        </p:spPr>
        <p:txBody>
          <a:bodyPr anchor="ctr" anchorCtr="0"/>
          <a:lstStyle>
            <a:lvl1pPr marL="0" indent="0">
              <a:lnSpc>
                <a:spcPct val="100000"/>
              </a:lnSpc>
              <a:spcBef>
                <a:spcPts val="0"/>
              </a:spcBef>
              <a:spcAft>
                <a:spcPts val="0"/>
              </a:spcAft>
              <a:buNone/>
              <a:defRPr sz="2800" b="1"/>
            </a:lvl1pPr>
            <a:lvl2pPr marL="0" indent="0">
              <a:lnSpc>
                <a:spcPct val="100000"/>
              </a:lnSpc>
              <a:spcBef>
                <a:spcPts val="0"/>
              </a:spcBef>
              <a:spcAft>
                <a:spcPts val="0"/>
              </a:spcAft>
              <a:buNone/>
              <a:defRPr sz="2800" b="1"/>
            </a:lvl2pPr>
            <a:lvl3pPr marL="0" indent="0">
              <a:lnSpc>
                <a:spcPct val="100000"/>
              </a:lnSpc>
              <a:spcBef>
                <a:spcPts val="0"/>
              </a:spcBef>
              <a:spcAft>
                <a:spcPts val="0"/>
              </a:spcAft>
              <a:buNone/>
              <a:defRPr sz="2800" b="1"/>
            </a:lvl3pPr>
            <a:lvl4pPr marL="0" indent="0">
              <a:lnSpc>
                <a:spcPct val="100000"/>
              </a:lnSpc>
              <a:spcBef>
                <a:spcPts val="0"/>
              </a:spcBef>
              <a:spcAft>
                <a:spcPts val="0"/>
              </a:spcAft>
              <a:buNone/>
              <a:defRPr sz="2800" b="1"/>
            </a:lvl4pPr>
            <a:lvl5pPr marL="0" indent="0">
              <a:lnSpc>
                <a:spcPct val="100000"/>
              </a:lnSpc>
              <a:spcBef>
                <a:spcPts val="0"/>
              </a:spcBef>
              <a:spcAft>
                <a:spcPts val="0"/>
              </a:spcAft>
              <a:buNone/>
              <a:defRPr sz="2800" b="1"/>
            </a:lvl5pPr>
          </a:lstStyle>
          <a:p>
            <a:pPr lvl="0"/>
            <a:r>
              <a:rPr lang="da-DK" dirty="0"/>
              <a:t>Indsæt tekst</a:t>
            </a:r>
          </a:p>
        </p:txBody>
      </p:sp>
      <p:sp>
        <p:nvSpPr>
          <p:cNvPr id="35" name="Text Placeholder 34">
            <a:extLst>
              <a:ext uri="{FF2B5EF4-FFF2-40B4-BE49-F238E27FC236}">
                <a16:creationId xmlns:a16="http://schemas.microsoft.com/office/drawing/2014/main" id="{0135649F-22C1-794A-F31C-7DC6EA04B2E5}"/>
              </a:ext>
            </a:extLst>
          </p:cNvPr>
          <p:cNvSpPr>
            <a:spLocks noGrp="1"/>
          </p:cNvSpPr>
          <p:nvPr>
            <p:ph type="body" sz="quarter" idx="48" hasCustomPrompt="1"/>
          </p:nvPr>
        </p:nvSpPr>
        <p:spPr>
          <a:xfrm>
            <a:off x="6372225" y="5138044"/>
            <a:ext cx="1162800" cy="1162800"/>
          </a:xfrm>
          <a:prstGeom prst="ellipse">
            <a:avLst/>
          </a:prstGeom>
          <a:solidFill>
            <a:schemeClr val="tx1">
              <a:alpha val="20000"/>
            </a:schemeClr>
          </a:solidFill>
        </p:spPr>
        <p:txBody>
          <a:bodyPr tIns="72000" anchor="ctr" anchorCtr="0"/>
          <a:lstStyle>
            <a:lvl1pPr marL="0" indent="0" algn="ctr">
              <a:buNone/>
              <a:defRPr sz="6000" b="1"/>
            </a:lvl1pPr>
            <a:lvl2pPr marL="360363" indent="0" algn="ctr">
              <a:buNone/>
              <a:defRPr sz="2800" b="1"/>
            </a:lvl2pPr>
            <a:lvl3pPr marL="720000" indent="0" algn="ctr">
              <a:buNone/>
              <a:defRPr sz="2800" b="1"/>
            </a:lvl3pPr>
            <a:lvl4pPr marL="720000" indent="0" algn="ctr">
              <a:buNone/>
              <a:defRPr sz="2800" b="1"/>
            </a:lvl4pPr>
            <a:lvl5pPr marL="720000" indent="0" algn="ctr">
              <a:buNone/>
              <a:defRPr sz="2800" b="1"/>
            </a:lvl5pPr>
          </a:lstStyle>
          <a:p>
            <a:pPr lvl="0"/>
            <a:r>
              <a:rPr lang="da-DK" dirty="0"/>
              <a:t>6</a:t>
            </a:r>
          </a:p>
        </p:txBody>
      </p:sp>
      <p:sp>
        <p:nvSpPr>
          <p:cNvPr id="37" name="Text Placeholder 36">
            <a:extLst>
              <a:ext uri="{FF2B5EF4-FFF2-40B4-BE49-F238E27FC236}">
                <a16:creationId xmlns:a16="http://schemas.microsoft.com/office/drawing/2014/main" id="{35999C3D-9DB2-8B28-1D0E-EDC2C950F687}"/>
              </a:ext>
            </a:extLst>
          </p:cNvPr>
          <p:cNvSpPr>
            <a:spLocks noGrp="1"/>
          </p:cNvSpPr>
          <p:nvPr>
            <p:ph type="body" sz="quarter" idx="49" hasCustomPrompt="1"/>
          </p:nvPr>
        </p:nvSpPr>
        <p:spPr>
          <a:xfrm>
            <a:off x="7720013" y="5138044"/>
            <a:ext cx="3343275" cy="1162800"/>
          </a:xfrm>
        </p:spPr>
        <p:txBody>
          <a:bodyPr anchor="ctr" anchorCtr="0"/>
          <a:lstStyle>
            <a:lvl1pPr marL="0" indent="0">
              <a:lnSpc>
                <a:spcPct val="100000"/>
              </a:lnSpc>
              <a:spcBef>
                <a:spcPts val="0"/>
              </a:spcBef>
              <a:spcAft>
                <a:spcPts val="0"/>
              </a:spcAft>
              <a:buNone/>
              <a:defRPr sz="2800" b="1"/>
            </a:lvl1pPr>
            <a:lvl2pPr marL="0" indent="0">
              <a:lnSpc>
                <a:spcPct val="100000"/>
              </a:lnSpc>
              <a:spcBef>
                <a:spcPts val="0"/>
              </a:spcBef>
              <a:spcAft>
                <a:spcPts val="0"/>
              </a:spcAft>
              <a:buNone/>
              <a:defRPr sz="2800" b="1"/>
            </a:lvl2pPr>
            <a:lvl3pPr marL="0" indent="0">
              <a:lnSpc>
                <a:spcPct val="100000"/>
              </a:lnSpc>
              <a:spcBef>
                <a:spcPts val="0"/>
              </a:spcBef>
              <a:spcAft>
                <a:spcPts val="0"/>
              </a:spcAft>
              <a:buNone/>
              <a:defRPr sz="2800" b="1"/>
            </a:lvl3pPr>
            <a:lvl4pPr marL="0" indent="0">
              <a:lnSpc>
                <a:spcPct val="100000"/>
              </a:lnSpc>
              <a:spcBef>
                <a:spcPts val="0"/>
              </a:spcBef>
              <a:spcAft>
                <a:spcPts val="0"/>
              </a:spcAft>
              <a:buNone/>
              <a:defRPr sz="2800" b="1"/>
            </a:lvl4pPr>
            <a:lvl5pPr marL="0" indent="0">
              <a:lnSpc>
                <a:spcPct val="100000"/>
              </a:lnSpc>
              <a:spcBef>
                <a:spcPts val="0"/>
              </a:spcBef>
              <a:spcAft>
                <a:spcPts val="0"/>
              </a:spcAft>
              <a:buNone/>
              <a:defRPr sz="2800" b="1"/>
            </a:lvl5pPr>
          </a:lstStyle>
          <a:p>
            <a:pPr lvl="0"/>
            <a:r>
              <a:rPr lang="da-DK" dirty="0"/>
              <a:t>Indsæt tekst</a:t>
            </a:r>
          </a:p>
        </p:txBody>
      </p:sp>
      <p:sp>
        <p:nvSpPr>
          <p:cNvPr id="4" name="Pladsholder til dato 3"/>
          <p:cNvSpPr>
            <a:spLocks noGrp="1"/>
          </p:cNvSpPr>
          <p:nvPr>
            <p:ph type="dt" sz="half" idx="10"/>
          </p:nvPr>
        </p:nvSpPr>
        <p:spPr/>
        <p:txBody>
          <a:bodyPr/>
          <a:lstStyle/>
          <a:p>
            <a:fld id="{7B4776D0-1C54-4AA2-B3C6-9EDE760637A2}" type="datetime1">
              <a:rPr lang="da-DK" smtClean="0"/>
              <a:t>20-11-2023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‹nr.›</a:t>
            </a:fld>
            <a:endParaRPr lang="da-DK" dirty="0"/>
          </a:p>
        </p:txBody>
      </p:sp>
      <p:sp>
        <p:nvSpPr>
          <p:cNvPr id="2" name="TextBox 1">
            <a:extLst>
              <a:ext uri="{FF2B5EF4-FFF2-40B4-BE49-F238E27FC236}">
                <a16:creationId xmlns:a16="http://schemas.microsoft.com/office/drawing/2014/main" id="{E564ADEF-11A6-3C5E-1BA5-4CA81A2F71C9}"/>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da-DK" sz="1400" b="1" dirty="0">
                <a:solidFill>
                  <a:schemeClr val="bg1"/>
                </a:solidFill>
                <a:latin typeface="Microsoft New Tai Lue"/>
              </a:rPr>
              <a:t>Fremhæv ord </a:t>
            </a:r>
            <a:r>
              <a:rPr lang="da-DK" sz="1400" b="0" dirty="0">
                <a:solidFill>
                  <a:schemeClr val="bg1"/>
                </a:solidFill>
                <a:latin typeface="Microsoft New Tai Lue"/>
              </a:rPr>
              <a:t>i tekst ved at bruge </a:t>
            </a:r>
            <a:r>
              <a:rPr lang="da-DK" sz="1400" b="1" dirty="0">
                <a:solidFill>
                  <a:schemeClr val="bg1"/>
                </a:solidFill>
                <a:latin typeface="Microsoft New Tai Lue"/>
              </a:rPr>
              <a:t>fed skrift</a:t>
            </a:r>
            <a:endParaRPr lang="da-DK" sz="1400" b="0" dirty="0">
              <a:solidFill>
                <a:schemeClr val="bg1"/>
              </a:solidFill>
              <a:latin typeface="Microsoft New Tai Lue"/>
            </a:endParaRPr>
          </a:p>
        </p:txBody>
      </p:sp>
    </p:spTree>
    <p:extLst>
      <p:ext uri="{BB962C8B-B14F-4D97-AF65-F5344CB8AC3E}">
        <p14:creationId xmlns:p14="http://schemas.microsoft.com/office/powerpoint/2010/main" val="2784342020"/>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l">
    <p:bg>
      <p:bgPr>
        <a:solidFill>
          <a:schemeClr val="accent6"/>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5BA219F3-EBEC-4665-8131-8E409DE99ADE}" type="datetime1">
              <a:rPr lang="da-DK" smtClean="0"/>
              <a:t>20-11-2023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‹nr.›</a:t>
            </a:fld>
            <a:endParaRPr lang="da-DK" dirty="0"/>
          </a:p>
        </p:txBody>
      </p:sp>
      <p:sp>
        <p:nvSpPr>
          <p:cNvPr id="2" name="TextBox 1">
            <a:extLst>
              <a:ext uri="{FF2B5EF4-FFF2-40B4-BE49-F238E27FC236}">
                <a16:creationId xmlns:a16="http://schemas.microsoft.com/office/drawing/2014/main" id="{2556C2CA-F7BC-1643-99E7-A7AF34D16F06}"/>
              </a:ext>
            </a:extLst>
          </p:cNvPr>
          <p:cNvSpPr txBox="1"/>
          <p:nvPr userDrawn="1"/>
        </p:nvSpPr>
        <p:spPr>
          <a:xfrm>
            <a:off x="-1219200" y="-222738"/>
            <a:ext cx="0" cy="0"/>
          </a:xfrm>
          <a:prstGeom prst="rect">
            <a:avLst/>
          </a:prstGeom>
        </p:spPr>
        <p:txBody>
          <a:bodyPr vert="horz" wrap="none" lIns="0" tIns="0" rIns="0" bIns="0" rtlCol="0" anchor="t"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endParaRPr lang="da-DK" sz="4800" b="1" dirty="0">
              <a:solidFill>
                <a:prstClr val="white"/>
              </a:solidFill>
              <a:latin typeface="Microsoft New Tai Lue"/>
            </a:endParaRPr>
          </a:p>
        </p:txBody>
      </p:sp>
      <p:sp>
        <p:nvSpPr>
          <p:cNvPr id="10" name="TextBox 9">
            <a:extLst>
              <a:ext uri="{FF2B5EF4-FFF2-40B4-BE49-F238E27FC236}">
                <a16:creationId xmlns:a16="http://schemas.microsoft.com/office/drawing/2014/main" id="{8C392B83-0AC6-A343-9007-FC3430F06E87}"/>
              </a:ext>
            </a:extLst>
          </p:cNvPr>
          <p:cNvSpPr txBox="1"/>
          <p:nvPr userDrawn="1"/>
        </p:nvSpPr>
        <p:spPr>
          <a:xfrm>
            <a:off x="4531540" y="2322414"/>
            <a:ext cx="0" cy="0"/>
          </a:xfrm>
          <a:prstGeom prst="rect">
            <a:avLst/>
          </a:prstGeom>
        </p:spPr>
        <p:txBody>
          <a:bodyPr vert="horz" wrap="none" lIns="0" tIns="0" rIns="0" bIns="0" rtlCol="0" anchor="t"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endParaRPr lang="da-DK" sz="4800" b="1" dirty="0">
              <a:solidFill>
                <a:prstClr val="white"/>
              </a:solidFill>
              <a:latin typeface="Microsoft New Tai Lue"/>
            </a:endParaRPr>
          </a:p>
        </p:txBody>
      </p:sp>
      <p:sp>
        <p:nvSpPr>
          <p:cNvPr id="3" name="Title 2">
            <a:extLst>
              <a:ext uri="{FF2B5EF4-FFF2-40B4-BE49-F238E27FC236}">
                <a16:creationId xmlns:a16="http://schemas.microsoft.com/office/drawing/2014/main" id="{2B0ACD76-9286-81DA-B95A-33C567818DB3}"/>
              </a:ext>
            </a:extLst>
          </p:cNvPr>
          <p:cNvSpPr>
            <a:spLocks noGrp="1"/>
          </p:cNvSpPr>
          <p:nvPr>
            <p:ph type="title" hasCustomPrompt="1"/>
          </p:nvPr>
        </p:nvSpPr>
        <p:spPr>
          <a:xfrm>
            <a:off x="588963" y="620712"/>
            <a:ext cx="11012488" cy="864859"/>
          </a:xfrm>
        </p:spPr>
        <p:txBody>
          <a:bodyPr/>
          <a:lstStyle>
            <a:lvl1pPr>
              <a:defRPr b="1">
                <a:solidFill>
                  <a:schemeClr val="tx1"/>
                </a:solidFill>
              </a:defRPr>
            </a:lvl1pPr>
          </a:lstStyle>
          <a:p>
            <a:r>
              <a:rPr lang="da-DK" dirty="0"/>
              <a:t>Klik for at indsætte tekst...</a:t>
            </a:r>
          </a:p>
        </p:txBody>
      </p:sp>
      <p:sp>
        <p:nvSpPr>
          <p:cNvPr id="39" name="Text Placeholder 6">
            <a:extLst>
              <a:ext uri="{FF2B5EF4-FFF2-40B4-BE49-F238E27FC236}">
                <a16:creationId xmlns:a16="http://schemas.microsoft.com/office/drawing/2014/main" id="{79DDD350-47B3-3DAF-DDC1-39725F8B959E}"/>
              </a:ext>
            </a:extLst>
          </p:cNvPr>
          <p:cNvSpPr>
            <a:spLocks noGrp="1" noChangeAspect="1"/>
          </p:cNvSpPr>
          <p:nvPr>
            <p:ph type="body" sz="quarter" idx="38" hasCustomPrompt="1"/>
          </p:nvPr>
        </p:nvSpPr>
        <p:spPr>
          <a:xfrm>
            <a:off x="1478044" y="1850705"/>
            <a:ext cx="701479" cy="701479"/>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wrap="none" lIns="936000" tIns="72000" rIns="0" bIns="0" anchor="ctr" anchorCtr="0"/>
          <a:lstStyle>
            <a:lvl1pPr marL="0" indent="0" algn="l">
              <a:spcBef>
                <a:spcPts val="0"/>
              </a:spcBef>
              <a:buNone/>
              <a:defRPr sz="2800" b="1">
                <a:solidFill>
                  <a:schemeClr val="tx1"/>
                </a:solidFill>
              </a:defRPr>
            </a:lvl1pPr>
          </a:lstStyle>
          <a:p>
            <a:pPr lvl="0"/>
            <a:r>
              <a:rPr lang="da-DK" dirty="0"/>
              <a:t>Indsæt tekst</a:t>
            </a:r>
          </a:p>
        </p:txBody>
      </p:sp>
      <p:sp>
        <p:nvSpPr>
          <p:cNvPr id="40" name="Text Placeholder 6">
            <a:extLst>
              <a:ext uri="{FF2B5EF4-FFF2-40B4-BE49-F238E27FC236}">
                <a16:creationId xmlns:a16="http://schemas.microsoft.com/office/drawing/2014/main" id="{D6F92D26-3C4A-BE86-A701-D767C111FE07}"/>
              </a:ext>
            </a:extLst>
          </p:cNvPr>
          <p:cNvSpPr>
            <a:spLocks noGrp="1" noChangeAspect="1"/>
          </p:cNvSpPr>
          <p:nvPr>
            <p:ph type="body" sz="quarter" idx="39" hasCustomPrompt="1"/>
          </p:nvPr>
        </p:nvSpPr>
        <p:spPr>
          <a:xfrm>
            <a:off x="5358802" y="2416707"/>
            <a:ext cx="701479" cy="701479"/>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wrap="none" lIns="936000" tIns="72000" rIns="0" bIns="0" anchor="ctr" anchorCtr="0"/>
          <a:lstStyle>
            <a:lvl1pPr marL="0" indent="0" algn="l">
              <a:spcBef>
                <a:spcPts val="0"/>
              </a:spcBef>
              <a:buNone/>
              <a:defRPr sz="2800" b="1">
                <a:solidFill>
                  <a:schemeClr val="tx1"/>
                </a:solidFill>
              </a:defRPr>
            </a:lvl1pPr>
          </a:lstStyle>
          <a:p>
            <a:pPr lvl="0"/>
            <a:r>
              <a:rPr lang="da-DK" dirty="0"/>
              <a:t>Indsæt tekst</a:t>
            </a:r>
          </a:p>
        </p:txBody>
      </p:sp>
      <p:sp>
        <p:nvSpPr>
          <p:cNvPr id="41" name="Text Placeholder 6">
            <a:extLst>
              <a:ext uri="{FF2B5EF4-FFF2-40B4-BE49-F238E27FC236}">
                <a16:creationId xmlns:a16="http://schemas.microsoft.com/office/drawing/2014/main" id="{376900F8-7802-5F50-6A9A-E75ED0B3EC0B}"/>
              </a:ext>
            </a:extLst>
          </p:cNvPr>
          <p:cNvSpPr>
            <a:spLocks noGrp="1" noChangeAspect="1"/>
          </p:cNvSpPr>
          <p:nvPr>
            <p:ph type="body" sz="quarter" idx="40" hasCustomPrompt="1"/>
          </p:nvPr>
        </p:nvSpPr>
        <p:spPr>
          <a:xfrm>
            <a:off x="2869616" y="3779962"/>
            <a:ext cx="701479" cy="701479"/>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wrap="none" lIns="936000" tIns="72000" rIns="0" bIns="0" anchor="ctr" anchorCtr="0"/>
          <a:lstStyle>
            <a:lvl1pPr marL="0" indent="0" algn="l">
              <a:spcBef>
                <a:spcPts val="0"/>
              </a:spcBef>
              <a:buNone/>
              <a:defRPr sz="2800" b="1">
                <a:solidFill>
                  <a:schemeClr val="tx1"/>
                </a:solidFill>
              </a:defRPr>
            </a:lvl1pPr>
          </a:lstStyle>
          <a:p>
            <a:pPr lvl="0"/>
            <a:r>
              <a:rPr lang="da-DK" dirty="0"/>
              <a:t>Indsæt tekst</a:t>
            </a:r>
          </a:p>
        </p:txBody>
      </p:sp>
      <p:sp>
        <p:nvSpPr>
          <p:cNvPr id="42" name="Text Placeholder 6">
            <a:extLst>
              <a:ext uri="{FF2B5EF4-FFF2-40B4-BE49-F238E27FC236}">
                <a16:creationId xmlns:a16="http://schemas.microsoft.com/office/drawing/2014/main" id="{246C4547-72A6-0EEC-A5AF-48DBCE377E13}"/>
              </a:ext>
            </a:extLst>
          </p:cNvPr>
          <p:cNvSpPr>
            <a:spLocks noGrp="1" noChangeAspect="1"/>
          </p:cNvSpPr>
          <p:nvPr>
            <p:ph type="body" sz="quarter" idx="41" hasCustomPrompt="1"/>
          </p:nvPr>
        </p:nvSpPr>
        <p:spPr>
          <a:xfrm>
            <a:off x="7101336" y="4168447"/>
            <a:ext cx="701479" cy="701479"/>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wrap="none" lIns="936000" tIns="72000" rIns="0" bIns="0" anchor="ctr" anchorCtr="0"/>
          <a:lstStyle>
            <a:lvl1pPr marL="0" indent="0" algn="l">
              <a:spcBef>
                <a:spcPts val="0"/>
              </a:spcBef>
              <a:buNone/>
              <a:defRPr sz="2800" b="1">
                <a:solidFill>
                  <a:schemeClr val="tx1"/>
                </a:solidFill>
              </a:defRPr>
            </a:lvl1pPr>
          </a:lstStyle>
          <a:p>
            <a:pPr lvl="0"/>
            <a:r>
              <a:rPr lang="da-DK" dirty="0"/>
              <a:t>Indsæt tekst</a:t>
            </a:r>
          </a:p>
        </p:txBody>
      </p:sp>
      <p:sp>
        <p:nvSpPr>
          <p:cNvPr id="16" name="Text Placeholder 15">
            <a:extLst>
              <a:ext uri="{FF2B5EF4-FFF2-40B4-BE49-F238E27FC236}">
                <a16:creationId xmlns:a16="http://schemas.microsoft.com/office/drawing/2014/main" id="{EC0FCDE3-3080-15ED-F757-BF51628B67D5}"/>
              </a:ext>
            </a:extLst>
          </p:cNvPr>
          <p:cNvSpPr>
            <a:spLocks noGrp="1"/>
          </p:cNvSpPr>
          <p:nvPr>
            <p:ph type="body" sz="quarter" idx="42" hasCustomPrompt="1"/>
          </p:nvPr>
        </p:nvSpPr>
        <p:spPr>
          <a:xfrm>
            <a:off x="588964" y="5623418"/>
            <a:ext cx="11012486" cy="678958"/>
          </a:xfrm>
        </p:spPr>
        <p:txBody>
          <a:bodyPr anchor="b" anchorCtr="0"/>
          <a:lstStyle>
            <a:lvl1pPr marL="0" indent="0" algn="r">
              <a:lnSpc>
                <a:spcPct val="100000"/>
              </a:lnSpc>
              <a:spcBef>
                <a:spcPts val="500"/>
              </a:spcBef>
              <a:spcAft>
                <a:spcPts val="0"/>
              </a:spcAft>
              <a:buFont typeface="Arial" panose="020B0604020202020204" pitchFamily="34" charset="0"/>
              <a:buNone/>
              <a:defRPr sz="2800"/>
            </a:lvl1pPr>
            <a:lvl2pPr marL="0" indent="0">
              <a:lnSpc>
                <a:spcPct val="100000"/>
              </a:lnSpc>
              <a:spcBef>
                <a:spcPts val="1000"/>
              </a:spcBef>
              <a:spcAft>
                <a:spcPts val="0"/>
              </a:spcAft>
              <a:buFont typeface="Arial" panose="020B0604020202020204" pitchFamily="34" charset="0"/>
              <a:buNone/>
              <a:defRPr sz="2800"/>
            </a:lvl2pPr>
            <a:lvl3pPr marL="0" indent="0">
              <a:lnSpc>
                <a:spcPct val="100000"/>
              </a:lnSpc>
              <a:spcBef>
                <a:spcPts val="1000"/>
              </a:spcBef>
              <a:spcAft>
                <a:spcPts val="0"/>
              </a:spcAft>
              <a:buFont typeface="Arial" panose="020B0604020202020204" pitchFamily="34" charset="0"/>
              <a:buNone/>
              <a:defRPr sz="2800"/>
            </a:lvl3pPr>
            <a:lvl4pPr marL="0" indent="0">
              <a:lnSpc>
                <a:spcPct val="100000"/>
              </a:lnSpc>
              <a:spcBef>
                <a:spcPts val="1000"/>
              </a:spcBef>
              <a:spcAft>
                <a:spcPts val="0"/>
              </a:spcAft>
              <a:buFont typeface="Arial" panose="020B0604020202020204" pitchFamily="34" charset="0"/>
              <a:buNone/>
              <a:defRPr sz="2800"/>
            </a:lvl4pPr>
            <a:lvl5pPr marL="0" indent="0">
              <a:lnSpc>
                <a:spcPct val="100000"/>
              </a:lnSpc>
              <a:spcBef>
                <a:spcPts val="1000"/>
              </a:spcBef>
              <a:spcAft>
                <a:spcPts val="0"/>
              </a:spcAft>
              <a:buFont typeface="Arial" panose="020B0604020202020204" pitchFamily="34" charset="0"/>
              <a:buNone/>
              <a:defRPr sz="2800"/>
            </a:lvl5pPr>
            <a:lvl6pPr marL="0" indent="0">
              <a:lnSpc>
                <a:spcPct val="100000"/>
              </a:lnSpc>
              <a:spcBef>
                <a:spcPts val="1000"/>
              </a:spcBef>
              <a:spcAft>
                <a:spcPts val="0"/>
              </a:spcAft>
              <a:buNone/>
              <a:defRPr sz="2800"/>
            </a:lvl6pPr>
            <a:lvl7pPr marL="0" indent="0">
              <a:lnSpc>
                <a:spcPct val="100000"/>
              </a:lnSpc>
              <a:spcBef>
                <a:spcPts val="1000"/>
              </a:spcBef>
              <a:spcAft>
                <a:spcPts val="0"/>
              </a:spcAft>
              <a:buNone/>
              <a:defRPr sz="2800"/>
            </a:lvl7pPr>
            <a:lvl8pPr marL="0" indent="0">
              <a:lnSpc>
                <a:spcPct val="100000"/>
              </a:lnSpc>
              <a:spcBef>
                <a:spcPts val="1000"/>
              </a:spcBef>
              <a:spcAft>
                <a:spcPts val="0"/>
              </a:spcAft>
              <a:buNone/>
              <a:defRPr sz="2800"/>
            </a:lvl8pPr>
            <a:lvl9pPr marL="0" indent="0">
              <a:lnSpc>
                <a:spcPct val="100000"/>
              </a:lnSpc>
              <a:spcBef>
                <a:spcPts val="1000"/>
              </a:spcBef>
              <a:spcAft>
                <a:spcPts val="0"/>
              </a:spcAft>
              <a:buNone/>
              <a:defRPr sz="2800"/>
            </a:lvl9pPr>
          </a:lstStyle>
          <a:p>
            <a:pPr lvl="0"/>
            <a:r>
              <a:rPr lang="da-DK" dirty="0"/>
              <a:t>...klik for at indsætte tekst</a:t>
            </a:r>
          </a:p>
        </p:txBody>
      </p:sp>
      <p:sp>
        <p:nvSpPr>
          <p:cNvPr id="19" name="TextBox 18">
            <a:extLst>
              <a:ext uri="{FF2B5EF4-FFF2-40B4-BE49-F238E27FC236}">
                <a16:creationId xmlns:a16="http://schemas.microsoft.com/office/drawing/2014/main" id="{B4965C0B-FFD6-8BEB-537E-1AEDA679D666}"/>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da-DK" sz="1400" b="1" dirty="0">
                <a:solidFill>
                  <a:schemeClr val="bg1"/>
                </a:solidFill>
                <a:latin typeface="Microsoft New Tai Lue"/>
              </a:rPr>
              <a:t>Fremhæv ord </a:t>
            </a:r>
            <a:r>
              <a:rPr lang="da-DK" sz="1400" b="0" dirty="0">
                <a:solidFill>
                  <a:schemeClr val="bg1"/>
                </a:solidFill>
                <a:latin typeface="Microsoft New Tai Lue"/>
              </a:rPr>
              <a:t>i tekst ved at bruge </a:t>
            </a:r>
            <a:r>
              <a:rPr lang="da-DK" sz="1400" b="1" dirty="0">
                <a:solidFill>
                  <a:schemeClr val="bg1"/>
                </a:solidFill>
                <a:latin typeface="Microsoft New Tai Lue"/>
              </a:rPr>
              <a:t>fed skrift</a:t>
            </a:r>
            <a:endParaRPr lang="da-DK" sz="1400" b="0" dirty="0">
              <a:solidFill>
                <a:schemeClr val="bg1"/>
              </a:solidFill>
              <a:latin typeface="Microsoft New Tai Lue"/>
            </a:endParaRPr>
          </a:p>
        </p:txBody>
      </p:sp>
    </p:spTree>
    <p:extLst>
      <p:ext uri="{BB962C8B-B14F-4D97-AF65-F5344CB8AC3E}">
        <p14:creationId xmlns:p14="http://schemas.microsoft.com/office/powerpoint/2010/main" val="172073410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segl stor ">
    <p:spTree>
      <p:nvGrpSpPr>
        <p:cNvPr id="1" name=""/>
        <p:cNvGrpSpPr/>
        <p:nvPr/>
      </p:nvGrpSpPr>
      <p:grpSpPr>
        <a:xfrm>
          <a:off x="0" y="0"/>
          <a:ext cx="0" cy="0"/>
          <a:chOff x="0" y="0"/>
          <a:chExt cx="0" cy="0"/>
        </a:xfrm>
      </p:grpSpPr>
      <p:sp>
        <p:nvSpPr>
          <p:cNvPr id="8" name="Rectangle 7"/>
          <p:cNvSpPr/>
          <p:nvPr userDrawn="1"/>
        </p:nvSpPr>
        <p:spPr>
          <a:xfrm>
            <a:off x="0" y="0"/>
            <a:ext cx="12198350" cy="6858000"/>
          </a:xfrm>
          <a:prstGeom prst="rect">
            <a:avLst/>
          </a:prstGeom>
          <a:gradFill flip="none" rotWithShape="1">
            <a:gsLst>
              <a:gs pos="0">
                <a:srgbClr val="DDDDDD"/>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pic>
        <p:nvPicPr>
          <p:cNvPr id="7"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534" r="10628" b="7654"/>
          <a:stretch/>
        </p:blipFill>
        <p:spPr>
          <a:xfrm>
            <a:off x="1733575" y="-6016"/>
            <a:ext cx="10465859" cy="6858000"/>
          </a:xfrm>
          <a:prstGeom prst="rect">
            <a:avLst/>
          </a:prstGeom>
        </p:spPr>
      </p:pic>
      <p:sp>
        <p:nvSpPr>
          <p:cNvPr id="22" name="Titel 2"/>
          <p:cNvSpPr>
            <a:spLocks noGrp="1"/>
          </p:cNvSpPr>
          <p:nvPr>
            <p:ph type="ctrTitle" hasCustomPrompt="1"/>
          </p:nvPr>
        </p:nvSpPr>
        <p:spPr>
          <a:xfrm>
            <a:off x="0" y="691815"/>
            <a:ext cx="5959476" cy="5474035"/>
          </a:xfrm>
          <a:blipFill>
            <a:blip r:embed="rId3"/>
            <a:stretch>
              <a:fillRect/>
            </a:stretch>
          </a:blipFill>
        </p:spPr>
        <p:txBody>
          <a:bodyPr lIns="540000" tIns="468000" rIns="360000" bIns="3384000" anchor="b" anchorCtr="0">
            <a:noAutofit/>
          </a:bodyPr>
          <a:lstStyle>
            <a:lvl1pPr algn="l">
              <a:lnSpc>
                <a:spcPct val="900000"/>
              </a:lnSpc>
              <a:defRPr sz="3600">
                <a:solidFill>
                  <a:schemeClr val="bg1"/>
                </a:solidFill>
              </a:defRPr>
            </a:lvl1pPr>
          </a:lstStyle>
          <a:p>
            <a:r>
              <a:rPr lang="da-DK" dirty="0"/>
              <a:t>master</a:t>
            </a:r>
          </a:p>
        </p:txBody>
      </p:sp>
      <p:sp>
        <p:nvSpPr>
          <p:cNvPr id="12" name="Titel 1"/>
          <p:cNvSpPr>
            <a:spLocks noGrp="1"/>
          </p:cNvSpPr>
          <p:nvPr>
            <p:ph type="body" sz="quarter" idx="14" hasCustomPrompt="1"/>
          </p:nvPr>
        </p:nvSpPr>
        <p:spPr>
          <a:xfrm>
            <a:off x="587375" y="1020200"/>
            <a:ext cx="4946649" cy="1345417"/>
          </a:xfrm>
        </p:spPr>
        <p:txBody>
          <a:bodyPr rIns="0">
            <a:noAutofit/>
          </a:bodyPr>
          <a:lstStyle>
            <a:lvl1pPr marL="0" indent="0">
              <a:lnSpc>
                <a:spcPct val="100000"/>
              </a:lnSpc>
              <a:spcBef>
                <a:spcPts val="0"/>
              </a:spcBef>
              <a:buNone/>
              <a:defRPr sz="3600" baseline="0">
                <a:solidFill>
                  <a:schemeClr val="accent1"/>
                </a:solidFill>
                <a:latin typeface="+mj-lt"/>
              </a:defRPr>
            </a:lvl1pPr>
          </a:lstStyle>
          <a:p>
            <a:pPr lvl="0"/>
            <a:r>
              <a:rPr lang="da-DK" dirty="0"/>
              <a:t>Klik for at tilføje titel</a:t>
            </a:r>
          </a:p>
        </p:txBody>
      </p:sp>
      <p:sp>
        <p:nvSpPr>
          <p:cNvPr id="37" name="Undertitel 2"/>
          <p:cNvSpPr>
            <a:spLocks noGrp="1"/>
          </p:cNvSpPr>
          <p:nvPr>
            <p:ph type="subTitle" idx="1" hasCustomPrompt="1"/>
          </p:nvPr>
        </p:nvSpPr>
        <p:spPr>
          <a:xfrm>
            <a:off x="588964" y="3007285"/>
            <a:ext cx="4946648" cy="726435"/>
          </a:xfrm>
        </p:spPr>
        <p:txBody>
          <a:bodyPr rIns="0">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tilføje undertitel</a:t>
            </a:r>
          </a:p>
        </p:txBody>
      </p:sp>
      <p:sp>
        <p:nvSpPr>
          <p:cNvPr id="38" name="Pladsholder til tekst 14"/>
          <p:cNvSpPr>
            <a:spLocks noGrp="1"/>
          </p:cNvSpPr>
          <p:nvPr>
            <p:ph type="body" sz="quarter" idx="13" hasCustomPrompt="1"/>
          </p:nvPr>
        </p:nvSpPr>
        <p:spPr>
          <a:xfrm>
            <a:off x="588963" y="4053600"/>
            <a:ext cx="4946649" cy="899766"/>
          </a:xfrm>
        </p:spPr>
        <p:txBody>
          <a:bodyPr rIns="0">
            <a:noAutofit/>
          </a:bodyPr>
          <a:lstStyle>
            <a:lvl1pPr marL="0" indent="0">
              <a:lnSpc>
                <a:spcPct val="100000"/>
              </a:lnSpc>
              <a:spcBef>
                <a:spcPts val="0"/>
              </a:spcBef>
              <a:buNone/>
              <a:defRPr sz="1800" baseline="0"/>
            </a:lvl1pPr>
          </a:lstStyle>
          <a:p>
            <a:pPr lvl="0"/>
            <a:r>
              <a:rPr lang="da-DK" dirty="0"/>
              <a:t>Navn på oplægsholder, KU-enhed, sted og dato</a:t>
            </a:r>
          </a:p>
        </p:txBody>
      </p:sp>
      <p:sp>
        <p:nvSpPr>
          <p:cNvPr id="4" name="Pladsholder til dato 3" hidden="1"/>
          <p:cNvSpPr>
            <a:spLocks noGrp="1"/>
          </p:cNvSpPr>
          <p:nvPr>
            <p:ph type="dt" sz="half" idx="10"/>
          </p:nvPr>
        </p:nvSpPr>
        <p:spPr>
          <a:xfrm>
            <a:off x="0" y="6858000"/>
            <a:ext cx="0" cy="0"/>
          </a:xfrm>
        </p:spPr>
        <p:txBody>
          <a:bodyPr/>
          <a:lstStyle>
            <a:lvl1pPr>
              <a:defRPr sz="100">
                <a:noFill/>
              </a:defRPr>
            </a:lvl1pPr>
          </a:lstStyle>
          <a:p>
            <a:fld id="{43EC545E-1E39-4013-A907-D4C8F3E3A8B4}" type="datetime1">
              <a:rPr lang="da-DK" smtClean="0"/>
              <a:t>20-11-2023</a:t>
            </a:fld>
            <a:endParaRPr lang="da-DK" dirty="0"/>
          </a:p>
        </p:txBody>
      </p:sp>
      <p:sp>
        <p:nvSpPr>
          <p:cNvPr id="5" name="Pladsholder til sidefod 4" hidden="1"/>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Pladsholder til slidenummer 5" hidden="1"/>
          <p:cNvSpPr>
            <a:spLocks noGrp="1"/>
          </p:cNvSpPr>
          <p:nvPr>
            <p:ph type="sldNum" sz="quarter" idx="12"/>
          </p:nvPr>
        </p:nvSpPr>
        <p:spPr>
          <a:xfrm>
            <a:off x="0" y="6858000"/>
            <a:ext cx="0" cy="0"/>
          </a:xfrm>
        </p:spPr>
        <p:txBody>
          <a:bodyPr/>
          <a:lstStyle>
            <a:lvl1pPr>
              <a:defRPr sz="100">
                <a:noFill/>
              </a:defRPr>
            </a:lvl1pPr>
          </a:lstStyle>
          <a:p>
            <a:fld id="{091A926C-488A-4E3E-9C21-57CAA120E114}" type="slidenum">
              <a:rPr lang="da-DK" smtClean="0"/>
              <a:pPr/>
              <a:t>‹nr.›</a:t>
            </a:fld>
            <a:endParaRPr lang="da-DK" dirty="0"/>
          </a:p>
        </p:txBody>
      </p:sp>
    </p:spTree>
    <p:extLst>
      <p:ext uri="{BB962C8B-B14F-4D97-AF65-F5344CB8AC3E}">
        <p14:creationId xmlns:p14="http://schemas.microsoft.com/office/powerpoint/2010/main" val="42817950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 billeder">
    <p:bg>
      <p:bgPr>
        <a:solidFill>
          <a:schemeClr val="accent4"/>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9757" y="842657"/>
            <a:ext cx="11012486" cy="1141268"/>
          </a:xfrm>
        </p:spPr>
        <p:txBody>
          <a:bodyPr/>
          <a:lstStyle>
            <a:lvl1pPr>
              <a:lnSpc>
                <a:spcPct val="90000"/>
              </a:lnSpc>
              <a:defRPr sz="6600" b="1" i="0" cap="all" baseline="0">
                <a:solidFill>
                  <a:schemeClr val="bg1"/>
                </a:solidFill>
              </a:defRPr>
            </a:lvl1pPr>
          </a:lstStyle>
          <a:p>
            <a:pPr lvl="0"/>
            <a:r>
              <a:rPr lang="da-DK" dirty="0"/>
              <a:t>Indsæt overskrift</a:t>
            </a:r>
          </a:p>
        </p:txBody>
      </p:sp>
      <p:sp>
        <p:nvSpPr>
          <p:cNvPr id="5" name="Pladsholder til dato 4"/>
          <p:cNvSpPr>
            <a:spLocks noGrp="1"/>
          </p:cNvSpPr>
          <p:nvPr>
            <p:ph type="dt" sz="half" idx="10"/>
          </p:nvPr>
        </p:nvSpPr>
        <p:spPr/>
        <p:txBody>
          <a:bodyPr/>
          <a:lstStyle/>
          <a:p>
            <a:fld id="{D502B9D2-A192-42E6-9020-F3EAB57A6114}" type="datetime1">
              <a:rPr lang="da-DK" smtClean="0"/>
              <a:t>20-11-2023</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‹nr.›</a:t>
            </a:fld>
            <a:endParaRPr lang="da-DK" dirty="0"/>
          </a:p>
        </p:txBody>
      </p:sp>
      <p:sp>
        <p:nvSpPr>
          <p:cNvPr id="8" name="Pladsholder til billede 9">
            <a:extLst>
              <a:ext uri="{FF2B5EF4-FFF2-40B4-BE49-F238E27FC236}">
                <a16:creationId xmlns:a16="http://schemas.microsoft.com/office/drawing/2014/main" id="{EE1B35E0-A5B1-1748-D054-2575D7411CC7}"/>
              </a:ext>
            </a:extLst>
          </p:cNvPr>
          <p:cNvSpPr>
            <a:spLocks noGrp="1"/>
          </p:cNvSpPr>
          <p:nvPr>
            <p:ph type="pic" sz="quarter" idx="14" hasCustomPrompt="1"/>
          </p:nvPr>
        </p:nvSpPr>
        <p:spPr>
          <a:xfrm rot="21402571">
            <a:off x="985914" y="2449156"/>
            <a:ext cx="4115489" cy="2817262"/>
          </a:xfrm>
          <a:solidFill>
            <a:schemeClr val="bg1">
              <a:lumMod val="65000"/>
            </a:schemeClr>
          </a:solidFill>
          <a:ln w="146050" cap="flat">
            <a:solidFill>
              <a:schemeClr val="bg1"/>
            </a:solidFill>
            <a:miter lim="800000"/>
          </a:ln>
        </p:spPr>
        <p:txBody>
          <a:bodyPr lIns="0" tIns="1080000" rIns="0" anchor="ctr" anchorCtr="1"/>
          <a:lstStyle>
            <a:lvl1pPr marL="0" indent="0" algn="ctr">
              <a:buNone/>
              <a:defRPr sz="2400" baseline="0">
                <a:solidFill>
                  <a:schemeClr val="bg1"/>
                </a:solidFill>
                <a:sym typeface="Wingdings" panose="05000000000000000000" pitchFamily="2" charset="2"/>
              </a:defRPr>
            </a:lvl1pPr>
          </a:lstStyle>
          <a:p>
            <a:r>
              <a:rPr lang="da-DK" dirty="0"/>
              <a:t>Klik på ikonet, hvis du vil indsætte et billede </a:t>
            </a:r>
          </a:p>
        </p:txBody>
      </p:sp>
      <p:sp>
        <p:nvSpPr>
          <p:cNvPr id="9" name="Pladsholder til billede 9">
            <a:extLst>
              <a:ext uri="{FF2B5EF4-FFF2-40B4-BE49-F238E27FC236}">
                <a16:creationId xmlns:a16="http://schemas.microsoft.com/office/drawing/2014/main" id="{E815A343-B052-E851-8FDF-17976A3957D9}"/>
              </a:ext>
            </a:extLst>
          </p:cNvPr>
          <p:cNvSpPr>
            <a:spLocks noGrp="1"/>
          </p:cNvSpPr>
          <p:nvPr>
            <p:ph type="pic" sz="quarter" idx="15" hasCustomPrompt="1"/>
          </p:nvPr>
        </p:nvSpPr>
        <p:spPr>
          <a:xfrm rot="533356">
            <a:off x="5893725" y="2510306"/>
            <a:ext cx="5462634" cy="3596788"/>
          </a:xfrm>
          <a:solidFill>
            <a:schemeClr val="bg1">
              <a:lumMod val="65000"/>
            </a:schemeClr>
          </a:solidFill>
          <a:ln w="146050" cap="flat">
            <a:solidFill>
              <a:schemeClr val="bg1"/>
            </a:solidFill>
            <a:miter lim="800000"/>
          </a:ln>
        </p:spPr>
        <p:txBody>
          <a:bodyPr lIns="360000" tIns="1080000" rIns="360000" anchor="ctr" anchorCtr="1"/>
          <a:lstStyle>
            <a:lvl1pPr marL="0" indent="0" algn="ctr">
              <a:buNone/>
              <a:defRPr sz="2400" baseline="0">
                <a:solidFill>
                  <a:schemeClr val="bg1"/>
                </a:solidFill>
                <a:sym typeface="Wingdings" panose="05000000000000000000" pitchFamily="2" charset="2"/>
              </a:defRPr>
            </a:lvl1pPr>
          </a:lstStyle>
          <a:p>
            <a:r>
              <a:rPr lang="da-DK" dirty="0"/>
              <a:t>Klik på ikonet, hvis du vil indsætte et billede </a:t>
            </a:r>
          </a:p>
        </p:txBody>
      </p:sp>
      <p:sp>
        <p:nvSpPr>
          <p:cNvPr id="3" name="TextBox 2">
            <a:extLst>
              <a:ext uri="{FF2B5EF4-FFF2-40B4-BE49-F238E27FC236}">
                <a16:creationId xmlns:a16="http://schemas.microsoft.com/office/drawing/2014/main" id="{3D5F33A7-1D81-AB36-A3BB-FC35AF2B3579}"/>
              </a:ext>
            </a:extLst>
          </p:cNvPr>
          <p:cNvSpPr txBox="1"/>
          <p:nvPr userDrawn="1"/>
        </p:nvSpPr>
        <p:spPr>
          <a:xfrm>
            <a:off x="0" y="-310243"/>
            <a:ext cx="6825343" cy="310243"/>
          </a:xfrm>
          <a:prstGeom prst="rect">
            <a:avLst/>
          </a:prstGeom>
        </p:spPr>
        <p:txBody>
          <a:bodyPr vert="horz" wrap="square" lIns="0" tIns="0" rIns="0" bIns="0" rtlCol="0" anchor="t"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endParaRPr lang="da-DK" sz="4800" b="1" dirty="0">
              <a:solidFill>
                <a:prstClr val="white"/>
              </a:solidFill>
              <a:latin typeface="Microsoft New Tai Lue"/>
            </a:endParaRPr>
          </a:p>
        </p:txBody>
      </p:sp>
      <p:sp>
        <p:nvSpPr>
          <p:cNvPr id="11" name="TextBox 10">
            <a:extLst>
              <a:ext uri="{FF2B5EF4-FFF2-40B4-BE49-F238E27FC236}">
                <a16:creationId xmlns:a16="http://schemas.microsoft.com/office/drawing/2014/main" id="{EE3D2255-9E79-5D04-C4A9-288BF0CCD6B2}"/>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da-DK" sz="1400" b="1" dirty="0">
                <a:solidFill>
                  <a:schemeClr val="tx1"/>
                </a:solidFill>
                <a:latin typeface="Microsoft New Tai Lue"/>
              </a:rPr>
              <a:t>Fremhæv ord </a:t>
            </a:r>
            <a:r>
              <a:rPr lang="da-DK" sz="1400" b="0" dirty="0">
                <a:solidFill>
                  <a:schemeClr val="tx1"/>
                </a:solidFill>
                <a:latin typeface="Microsoft New Tai Lue"/>
              </a:rPr>
              <a:t>i overskrift ved at bruge </a:t>
            </a:r>
            <a:r>
              <a:rPr lang="da-DK" sz="1400" b="1" dirty="0">
                <a:solidFill>
                  <a:schemeClr val="tx1"/>
                </a:solidFill>
                <a:latin typeface="Microsoft New Tai Lue"/>
              </a:rPr>
              <a:t>fed skrift</a:t>
            </a:r>
            <a:endParaRPr lang="da-DK" sz="1400" b="0" dirty="0">
              <a:solidFill>
                <a:schemeClr val="tx1"/>
              </a:solidFill>
              <a:latin typeface="Microsoft New Tai Lue"/>
            </a:endParaRPr>
          </a:p>
        </p:txBody>
      </p:sp>
    </p:spTree>
    <p:extLst>
      <p:ext uri="{BB962C8B-B14F-4D97-AF65-F5344CB8AC3E}">
        <p14:creationId xmlns:p14="http://schemas.microsoft.com/office/powerpoint/2010/main" val="4261065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e billeder">
    <p:bg>
      <p:bgPr>
        <a:solidFill>
          <a:schemeClr val="accent1"/>
        </a:solidFill>
        <a:effectLst/>
      </p:bgPr>
    </p:bg>
    <p:spTree>
      <p:nvGrpSpPr>
        <p:cNvPr id="1" name=""/>
        <p:cNvGrpSpPr/>
        <p:nvPr/>
      </p:nvGrpSpPr>
      <p:grpSpPr>
        <a:xfrm>
          <a:off x="0" y="0"/>
          <a:ext cx="0" cy="0"/>
          <a:chOff x="0" y="0"/>
          <a:chExt cx="0" cy="0"/>
        </a:xfrm>
      </p:grpSpPr>
      <p:sp>
        <p:nvSpPr>
          <p:cNvPr id="5" name="Pladsholder til dato 4"/>
          <p:cNvSpPr>
            <a:spLocks noGrp="1"/>
          </p:cNvSpPr>
          <p:nvPr>
            <p:ph type="dt" sz="half" idx="10"/>
          </p:nvPr>
        </p:nvSpPr>
        <p:spPr/>
        <p:txBody>
          <a:bodyPr/>
          <a:lstStyle/>
          <a:p>
            <a:fld id="{4F049CB1-FD99-442F-B632-7502FA9A3C45}" type="datetime1">
              <a:rPr lang="da-DK" smtClean="0"/>
              <a:t>20-11-2023</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‹nr.›</a:t>
            </a:fld>
            <a:endParaRPr lang="da-DK" dirty="0"/>
          </a:p>
        </p:txBody>
      </p:sp>
      <p:sp>
        <p:nvSpPr>
          <p:cNvPr id="8" name="Pladsholder til billede 9">
            <a:extLst>
              <a:ext uri="{FF2B5EF4-FFF2-40B4-BE49-F238E27FC236}">
                <a16:creationId xmlns:a16="http://schemas.microsoft.com/office/drawing/2014/main" id="{EE1B35E0-A5B1-1748-D054-2575D7411CC7}"/>
              </a:ext>
            </a:extLst>
          </p:cNvPr>
          <p:cNvSpPr>
            <a:spLocks noGrp="1"/>
          </p:cNvSpPr>
          <p:nvPr>
            <p:ph type="pic" sz="quarter" idx="14" hasCustomPrompt="1"/>
          </p:nvPr>
        </p:nvSpPr>
        <p:spPr>
          <a:xfrm>
            <a:off x="589757" y="2890520"/>
            <a:ext cx="3433685" cy="3403600"/>
          </a:xfrm>
          <a:solidFill>
            <a:schemeClr val="bg1">
              <a:lumMod val="65000"/>
            </a:schemeClr>
          </a:solidFill>
          <a:ln w="76200" cap="flat">
            <a:noFill/>
            <a:miter lim="800000"/>
          </a:ln>
          <a:effectLst>
            <a:outerShdw blurRad="50800" dist="38100" dir="2700000" algn="tl" rotWithShape="0">
              <a:prstClr val="black">
                <a:alpha val="40000"/>
              </a:prstClr>
            </a:outerShdw>
          </a:effectLst>
        </p:spPr>
        <p:txBody>
          <a:bodyPr lIns="0" tIns="1188000" rIns="0" anchor="ctr" anchorCtr="1"/>
          <a:lstStyle>
            <a:lvl1pPr marL="0" indent="0" algn="ctr">
              <a:buNone/>
              <a:defRPr sz="2400" baseline="0">
                <a:solidFill>
                  <a:schemeClr val="bg1"/>
                </a:solidFill>
                <a:sym typeface="Wingdings" panose="05000000000000000000" pitchFamily="2" charset="2"/>
              </a:defRPr>
            </a:lvl1pPr>
          </a:lstStyle>
          <a:p>
            <a:r>
              <a:rPr lang="da-DK" dirty="0"/>
              <a:t>Klik på ikonet, hvis du vil indsætte et billede </a:t>
            </a:r>
          </a:p>
        </p:txBody>
      </p:sp>
      <p:sp>
        <p:nvSpPr>
          <p:cNvPr id="9" name="Pladsholder til billede 9">
            <a:extLst>
              <a:ext uri="{FF2B5EF4-FFF2-40B4-BE49-F238E27FC236}">
                <a16:creationId xmlns:a16="http://schemas.microsoft.com/office/drawing/2014/main" id="{E815A343-B052-E851-8FDF-17976A3957D9}"/>
              </a:ext>
            </a:extLst>
          </p:cNvPr>
          <p:cNvSpPr>
            <a:spLocks noGrp="1"/>
          </p:cNvSpPr>
          <p:nvPr>
            <p:ph type="pic" sz="quarter" idx="15" hasCustomPrompt="1"/>
          </p:nvPr>
        </p:nvSpPr>
        <p:spPr>
          <a:xfrm>
            <a:off x="5852160" y="612233"/>
            <a:ext cx="5749290" cy="5681887"/>
          </a:xfrm>
          <a:solidFill>
            <a:schemeClr val="bg1">
              <a:lumMod val="75000"/>
            </a:schemeClr>
          </a:solidFill>
          <a:ln w="76200" cap="flat">
            <a:noFill/>
            <a:miter lim="800000"/>
          </a:ln>
          <a:effectLst>
            <a:outerShdw blurRad="50800" dist="38100" dir="2700000" algn="tl" rotWithShape="0">
              <a:prstClr val="black">
                <a:alpha val="40000"/>
              </a:prstClr>
            </a:outerShdw>
          </a:effectLst>
        </p:spPr>
        <p:txBody>
          <a:bodyPr lIns="540000" tIns="1080000" rIns="540000" anchor="ctr" anchorCtr="1"/>
          <a:lstStyle>
            <a:lvl1pPr marL="0" indent="0" algn="ctr">
              <a:buNone/>
              <a:defRPr sz="2400" baseline="0">
                <a:solidFill>
                  <a:schemeClr val="bg1"/>
                </a:solidFill>
                <a:sym typeface="Wingdings" panose="05000000000000000000" pitchFamily="2" charset="2"/>
              </a:defRPr>
            </a:lvl1pPr>
          </a:lstStyle>
          <a:p>
            <a:r>
              <a:rPr lang="da-DK" dirty="0"/>
              <a:t>Klik på ikonet, hvis du vil indsætte et billede </a:t>
            </a:r>
          </a:p>
        </p:txBody>
      </p:sp>
      <p:sp>
        <p:nvSpPr>
          <p:cNvPr id="10" name="Pladsholder til billede 9">
            <a:extLst>
              <a:ext uri="{FF2B5EF4-FFF2-40B4-BE49-F238E27FC236}">
                <a16:creationId xmlns:a16="http://schemas.microsoft.com/office/drawing/2014/main" id="{43FCB96B-CD6D-B9F3-A688-74E5893485CB}"/>
              </a:ext>
            </a:extLst>
          </p:cNvPr>
          <p:cNvSpPr>
            <a:spLocks noGrp="1"/>
          </p:cNvSpPr>
          <p:nvPr>
            <p:ph type="pic" sz="quarter" idx="16" hasCustomPrompt="1"/>
          </p:nvPr>
        </p:nvSpPr>
        <p:spPr>
          <a:xfrm>
            <a:off x="2855041" y="1961476"/>
            <a:ext cx="2336801" cy="2294929"/>
          </a:xfrm>
          <a:solidFill>
            <a:schemeClr val="bg1">
              <a:lumMod val="85000"/>
            </a:schemeClr>
          </a:solidFill>
          <a:ln w="76200" cap="flat">
            <a:noFill/>
            <a:miter lim="800000"/>
          </a:ln>
          <a:effectLst>
            <a:outerShdw blurRad="50800" dist="38100" dir="2700000" algn="tl" rotWithShape="0">
              <a:prstClr val="black">
                <a:alpha val="40000"/>
              </a:prstClr>
            </a:outerShdw>
          </a:effectLst>
        </p:spPr>
        <p:txBody>
          <a:bodyPr lIns="0" tIns="1188000" rIns="0" anchor="ctr" anchorCtr="1"/>
          <a:lstStyle>
            <a:lvl1pPr marL="0" indent="0" algn="ctr">
              <a:buNone/>
              <a:defRPr sz="1800" baseline="0">
                <a:solidFill>
                  <a:schemeClr val="bg1"/>
                </a:solidFill>
                <a:sym typeface="Wingdings" panose="05000000000000000000" pitchFamily="2" charset="2"/>
              </a:defRPr>
            </a:lvl1pPr>
          </a:lstStyle>
          <a:p>
            <a:r>
              <a:rPr lang="da-DK" dirty="0"/>
              <a:t>Klik på ikonet, hvis du vil indsætte et billede </a:t>
            </a:r>
          </a:p>
        </p:txBody>
      </p:sp>
      <p:sp>
        <p:nvSpPr>
          <p:cNvPr id="3" name="Title 2">
            <a:extLst>
              <a:ext uri="{FF2B5EF4-FFF2-40B4-BE49-F238E27FC236}">
                <a16:creationId xmlns:a16="http://schemas.microsoft.com/office/drawing/2014/main" id="{D623C8CB-D006-2AF2-DF37-08254005FBC6}"/>
              </a:ext>
            </a:extLst>
          </p:cNvPr>
          <p:cNvSpPr>
            <a:spLocks noGrp="1"/>
          </p:cNvSpPr>
          <p:nvPr>
            <p:ph type="title" hasCustomPrompt="1"/>
          </p:nvPr>
        </p:nvSpPr>
        <p:spPr>
          <a:xfrm>
            <a:off x="588965" y="620713"/>
            <a:ext cx="4602877" cy="1008061"/>
          </a:xfrm>
        </p:spPr>
        <p:txBody>
          <a:bodyPr/>
          <a:lstStyle>
            <a:lvl1pPr>
              <a:defRPr b="1">
                <a:solidFill>
                  <a:schemeClr val="bg1"/>
                </a:solidFill>
              </a:defRPr>
            </a:lvl1pPr>
          </a:lstStyle>
          <a:p>
            <a:r>
              <a:rPr lang="da-DK" dirty="0"/>
              <a:t>Klik for at tilføje overskrift</a:t>
            </a:r>
          </a:p>
        </p:txBody>
      </p:sp>
    </p:spTree>
    <p:extLst>
      <p:ext uri="{BB962C8B-B14F-4D97-AF65-F5344CB8AC3E}">
        <p14:creationId xmlns:p14="http://schemas.microsoft.com/office/powerpoint/2010/main" val="29057143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t billede med tekst højre">
    <p:bg>
      <p:bgPr>
        <a:solidFill>
          <a:schemeClr val="accent1"/>
        </a:solidFill>
        <a:effectLst/>
      </p:bgPr>
    </p:bg>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rot="20891566">
            <a:off x="1018941" y="1976793"/>
            <a:ext cx="3832754" cy="3749640"/>
          </a:xfrm>
          <a:solidFill>
            <a:schemeClr val="tx1">
              <a:lumMod val="65000"/>
            </a:schemeClr>
          </a:solidFill>
          <a:ln w="146050" cap="flat">
            <a:solidFill>
              <a:schemeClr val="tx1"/>
            </a:solidFill>
            <a:miter lim="800000"/>
          </a:ln>
        </p:spPr>
        <p:txBody>
          <a:bodyPr lIns="0" tIns="1224000" rIns="0" anchor="ctr" anchorCtr="1"/>
          <a:lstStyle>
            <a:lvl1pPr marL="0" indent="0" algn="ctr">
              <a:buNone/>
              <a:defRPr sz="2400" baseline="0">
                <a:solidFill>
                  <a:schemeClr val="tx1"/>
                </a:solidFill>
                <a:sym typeface="Wingdings" panose="05000000000000000000" pitchFamily="2" charset="2"/>
              </a:defRPr>
            </a:lvl1pPr>
          </a:lstStyle>
          <a:p>
            <a:r>
              <a:rPr lang="da-DK" dirty="0"/>
              <a:t>Klik på ikonet, hvis du vil indsætte et billede </a:t>
            </a:r>
          </a:p>
        </p:txBody>
      </p:sp>
      <p:sp>
        <p:nvSpPr>
          <p:cNvPr id="2" name="Titel 1"/>
          <p:cNvSpPr>
            <a:spLocks noGrp="1"/>
          </p:cNvSpPr>
          <p:nvPr>
            <p:ph type="title" hasCustomPrompt="1"/>
          </p:nvPr>
        </p:nvSpPr>
        <p:spPr>
          <a:xfrm>
            <a:off x="588965" y="620712"/>
            <a:ext cx="11012486" cy="865187"/>
          </a:xfrm>
        </p:spPr>
        <p:txBody>
          <a:bodyPr/>
          <a:lstStyle>
            <a:lvl1pPr>
              <a:defRPr b="1">
                <a:solidFill>
                  <a:schemeClr val="tx1"/>
                </a:solidFill>
              </a:defRPr>
            </a:lvl1pPr>
          </a:lstStyle>
          <a:p>
            <a:pPr lvl="0"/>
            <a:r>
              <a:rPr lang="da-DK" dirty="0"/>
              <a:t>Klik for at tilføje overskrift</a:t>
            </a:r>
          </a:p>
        </p:txBody>
      </p:sp>
      <p:sp>
        <p:nvSpPr>
          <p:cNvPr id="3" name="Pladsholder til indhold 2"/>
          <p:cNvSpPr>
            <a:spLocks noGrp="1"/>
          </p:cNvSpPr>
          <p:nvPr>
            <p:ph sz="half" idx="1" hasCustomPrompt="1"/>
          </p:nvPr>
        </p:nvSpPr>
        <p:spPr>
          <a:xfrm>
            <a:off x="5783580" y="2097067"/>
            <a:ext cx="5817869" cy="4205308"/>
          </a:xfrm>
        </p:spPr>
        <p:txBody>
          <a:bodyPr vert="horz" lIns="0" tIns="0" rIns="0" bIns="0" rtlCol="0">
            <a:noAutofit/>
          </a:bodyPr>
          <a:lstStyle>
            <a:lvl1pPr>
              <a:defRPr lang="da-DK" sz="3600" b="1" dirty="0" smtClean="0">
                <a:solidFill>
                  <a:schemeClr val="tx1"/>
                </a:solidFill>
              </a:defRPr>
            </a:lvl1pPr>
            <a:lvl2pPr>
              <a:defRPr lang="da-DK" sz="3200" b="1" dirty="0" smtClean="0">
                <a:solidFill>
                  <a:schemeClr val="tx1"/>
                </a:solidFill>
              </a:defRPr>
            </a:lvl2pPr>
            <a:lvl3pPr>
              <a:defRPr lang="da-DK" sz="2400" b="1" dirty="0" smtClean="0">
                <a:solidFill>
                  <a:schemeClr val="tx1"/>
                </a:solidFill>
              </a:defRPr>
            </a:lvl3pPr>
            <a:lvl4pPr>
              <a:defRPr lang="da-DK" b="1" dirty="0" smtClean="0">
                <a:solidFill>
                  <a:schemeClr val="tx1"/>
                </a:solidFill>
              </a:defRPr>
            </a:lvl4pPr>
            <a:lvl5pPr>
              <a:defRPr lang="da-DK" b="1" dirty="0">
                <a:solidFill>
                  <a:schemeClr val="tx1"/>
                </a:solidFill>
              </a:defRPr>
            </a:lvl5pPr>
            <a:lvl6pPr>
              <a:defRPr b="1">
                <a:solidFill>
                  <a:schemeClr val="tx1"/>
                </a:solidFill>
              </a:defRPr>
            </a:lvl6pPr>
            <a:lvl7pPr>
              <a:defRPr b="1">
                <a:solidFill>
                  <a:schemeClr val="tx1"/>
                </a:solidFill>
              </a:defRPr>
            </a:lvl7pPr>
            <a:lvl8pPr>
              <a:defRPr b="1">
                <a:solidFill>
                  <a:schemeClr val="tx1"/>
                </a:solidFill>
              </a:defRPr>
            </a:lvl8pPr>
            <a:lvl9pPr>
              <a:defRPr b="1">
                <a:solidFill>
                  <a:schemeClr val="tx1"/>
                </a:solidFill>
              </a:defRPr>
            </a:lvl9pPr>
          </a:lstStyle>
          <a:p>
            <a:pPr lvl="0"/>
            <a:r>
              <a:rPr lang="da-DK" dirty="0"/>
              <a:t>Klik for at indsætte tekst</a:t>
            </a:r>
          </a:p>
          <a:p>
            <a:pPr lvl="1"/>
            <a:r>
              <a:rPr lang="da-DK" dirty="0"/>
              <a:t>Andet niveau</a:t>
            </a:r>
          </a:p>
          <a:p>
            <a:pPr lvl="2"/>
            <a:r>
              <a:rPr lang="da-DK" dirty="0"/>
              <a:t>Tredje niveau</a:t>
            </a:r>
          </a:p>
        </p:txBody>
      </p:sp>
      <p:sp>
        <p:nvSpPr>
          <p:cNvPr id="5" name="Pladsholder til dato 4"/>
          <p:cNvSpPr>
            <a:spLocks noGrp="1"/>
          </p:cNvSpPr>
          <p:nvPr>
            <p:ph type="dt" sz="half" idx="10"/>
          </p:nvPr>
        </p:nvSpPr>
        <p:spPr/>
        <p:txBody>
          <a:bodyPr/>
          <a:lstStyle/>
          <a:p>
            <a:fld id="{F2C56D48-5B3F-4C59-A9D8-68D0A39D6CD2}" type="datetime1">
              <a:rPr lang="da-DK" smtClean="0"/>
              <a:t>20-11-2023</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‹nr.›</a:t>
            </a:fld>
            <a:endParaRPr lang="da-DK" dirty="0"/>
          </a:p>
        </p:txBody>
      </p:sp>
    </p:spTree>
    <p:extLst>
      <p:ext uri="{BB962C8B-B14F-4D97-AF65-F5344CB8AC3E}">
        <p14:creationId xmlns:p14="http://schemas.microsoft.com/office/powerpoint/2010/main" val="2960968685"/>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t billede med tekst venstre">
    <p:bg>
      <p:bgPr>
        <a:solidFill>
          <a:schemeClr val="accent1"/>
        </a:solidFill>
        <a:effectLst/>
      </p:bgPr>
    </p:bg>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rot="496878">
            <a:off x="6504534" y="1615672"/>
            <a:ext cx="4653097" cy="4640373"/>
          </a:xfrm>
          <a:solidFill>
            <a:schemeClr val="bg1">
              <a:lumMod val="65000"/>
            </a:schemeClr>
          </a:solidFill>
          <a:ln w="146050" cap="flat">
            <a:solidFill>
              <a:schemeClr val="bg1"/>
            </a:solidFill>
            <a:miter lim="800000"/>
          </a:ln>
        </p:spPr>
        <p:txBody>
          <a:bodyPr lIns="0" tIns="1188000" rIns="0" anchor="ctr" anchorCtr="1"/>
          <a:lstStyle>
            <a:lvl1pPr marL="0" indent="0" algn="ctr">
              <a:buNone/>
              <a:defRPr sz="2400" b="0" baseline="0">
                <a:solidFill>
                  <a:schemeClr val="bg1"/>
                </a:solidFill>
                <a:sym typeface="Wingdings" panose="05000000000000000000" pitchFamily="2" charset="2"/>
              </a:defRPr>
            </a:lvl1pPr>
          </a:lstStyle>
          <a:p>
            <a:r>
              <a:rPr lang="da-DK" dirty="0"/>
              <a:t>Klik på ikonet, hvis du vil indsætte et billede </a:t>
            </a:r>
          </a:p>
        </p:txBody>
      </p:sp>
      <p:sp>
        <p:nvSpPr>
          <p:cNvPr id="5" name="Pladsholder til dato 4"/>
          <p:cNvSpPr>
            <a:spLocks noGrp="1"/>
          </p:cNvSpPr>
          <p:nvPr>
            <p:ph type="dt" sz="half" idx="10"/>
          </p:nvPr>
        </p:nvSpPr>
        <p:spPr/>
        <p:txBody>
          <a:bodyPr/>
          <a:lstStyle/>
          <a:p>
            <a:fld id="{3015CAA0-42C1-41A7-86CE-BA2D8D2C2EF0}" type="datetime1">
              <a:rPr lang="da-DK" smtClean="0"/>
              <a:t>20-11-2023</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‹nr.›</a:t>
            </a:fld>
            <a:endParaRPr lang="da-DK" dirty="0"/>
          </a:p>
        </p:txBody>
      </p:sp>
      <p:sp>
        <p:nvSpPr>
          <p:cNvPr id="9" name="Titel 1">
            <a:extLst>
              <a:ext uri="{FF2B5EF4-FFF2-40B4-BE49-F238E27FC236}">
                <a16:creationId xmlns:a16="http://schemas.microsoft.com/office/drawing/2014/main" id="{44AE573B-1000-D841-B8B4-F927523899D7}"/>
              </a:ext>
            </a:extLst>
          </p:cNvPr>
          <p:cNvSpPr>
            <a:spLocks noGrp="1"/>
          </p:cNvSpPr>
          <p:nvPr>
            <p:ph type="title" hasCustomPrompt="1"/>
          </p:nvPr>
        </p:nvSpPr>
        <p:spPr>
          <a:xfrm>
            <a:off x="588965" y="620712"/>
            <a:ext cx="11012486" cy="865187"/>
          </a:xfrm>
        </p:spPr>
        <p:txBody>
          <a:bodyPr/>
          <a:lstStyle>
            <a:lvl1pPr>
              <a:defRPr b="1">
                <a:solidFill>
                  <a:schemeClr val="bg1"/>
                </a:solidFill>
              </a:defRPr>
            </a:lvl1pPr>
          </a:lstStyle>
          <a:p>
            <a:pPr lvl="0"/>
            <a:r>
              <a:rPr lang="da-DK" dirty="0"/>
              <a:t>Klik for at tilføje overskrift</a:t>
            </a:r>
          </a:p>
        </p:txBody>
      </p:sp>
      <p:sp>
        <p:nvSpPr>
          <p:cNvPr id="11" name="Pladsholder til indhold 2">
            <a:extLst>
              <a:ext uri="{FF2B5EF4-FFF2-40B4-BE49-F238E27FC236}">
                <a16:creationId xmlns:a16="http://schemas.microsoft.com/office/drawing/2014/main" id="{9B691B69-65AA-9748-80BF-996C89344BB5}"/>
              </a:ext>
            </a:extLst>
          </p:cNvPr>
          <p:cNvSpPr>
            <a:spLocks noGrp="1"/>
          </p:cNvSpPr>
          <p:nvPr>
            <p:ph sz="half" idx="1" hasCustomPrompt="1"/>
          </p:nvPr>
        </p:nvSpPr>
        <p:spPr>
          <a:xfrm>
            <a:off x="588963" y="2097067"/>
            <a:ext cx="5818682" cy="4205308"/>
          </a:xfrm>
        </p:spPr>
        <p:txBody>
          <a:bodyPr vert="horz" lIns="0" tIns="0" rIns="0" bIns="0" rtlCol="0">
            <a:noAutofit/>
          </a:bodyPr>
          <a:lstStyle>
            <a:lvl1pPr>
              <a:defRPr lang="da-DK" sz="3600" b="1" dirty="0" smtClean="0">
                <a:solidFill>
                  <a:schemeClr val="bg1"/>
                </a:solidFill>
              </a:defRPr>
            </a:lvl1pPr>
            <a:lvl2pPr>
              <a:defRPr lang="da-DK" sz="3200" b="1" dirty="0" smtClean="0">
                <a:solidFill>
                  <a:schemeClr val="bg1"/>
                </a:solidFill>
              </a:defRPr>
            </a:lvl2pPr>
            <a:lvl3pPr>
              <a:defRPr lang="da-DK" sz="2400" b="1" dirty="0" smtClean="0">
                <a:solidFill>
                  <a:schemeClr val="bg1"/>
                </a:solidFill>
              </a:defRPr>
            </a:lvl3pPr>
            <a:lvl4pPr>
              <a:defRPr lang="da-DK" dirty="0" smtClean="0"/>
            </a:lvl4pPr>
            <a:lvl5pPr>
              <a:defRPr lang="da-DK" dirty="0"/>
            </a:lvl5pPr>
          </a:lstStyle>
          <a:p>
            <a:pPr lvl="0"/>
            <a:r>
              <a:rPr lang="da-DK" dirty="0"/>
              <a:t>Klik for at indsætte tekst</a:t>
            </a:r>
          </a:p>
          <a:p>
            <a:pPr lvl="1"/>
            <a:r>
              <a:rPr lang="da-DK" dirty="0"/>
              <a:t>Andet niveau</a:t>
            </a:r>
          </a:p>
          <a:p>
            <a:pPr lvl="2"/>
            <a:r>
              <a:rPr lang="da-DK" dirty="0"/>
              <a:t>Tredje niveau</a:t>
            </a:r>
          </a:p>
        </p:txBody>
      </p:sp>
    </p:spTree>
    <p:extLst>
      <p:ext uri="{BB962C8B-B14F-4D97-AF65-F5344CB8AC3E}">
        <p14:creationId xmlns:p14="http://schemas.microsoft.com/office/powerpoint/2010/main" val="14410657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og billede A">
    <p:bg>
      <p:bgRef idx="1001">
        <a:schemeClr val="bg1"/>
      </p:bgRef>
    </p:bg>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1" y="331200"/>
            <a:ext cx="12191999" cy="6526800"/>
          </a:xfrm>
          <a:solidFill>
            <a:schemeClr val="tx1">
              <a:lumMod val="75000"/>
            </a:schemeClr>
          </a:solidFill>
        </p:spPr>
        <p:txBody>
          <a:bodyPr lIns="0" tIns="1080000" rIns="0" anchor="ctr" anchorCtr="0"/>
          <a:lstStyle>
            <a:lvl1pPr marL="0" indent="0" algn="ctr">
              <a:buNone/>
              <a:defRPr sz="2400" b="0" i="0" baseline="0">
                <a:solidFill>
                  <a:schemeClr val="tx1"/>
                </a:solidFill>
                <a:sym typeface="Wingdings" panose="05000000000000000000" pitchFamily="2" charset="2"/>
              </a:defRPr>
            </a:lvl1pPr>
          </a:lstStyle>
          <a:p>
            <a:r>
              <a:rPr lang="da-DK" dirty="0"/>
              <a:t>Klik på ikonet, hvis du vil indsætte et billede </a:t>
            </a:r>
          </a:p>
        </p:txBody>
      </p:sp>
      <p:sp>
        <p:nvSpPr>
          <p:cNvPr id="2" name="Titel 1"/>
          <p:cNvSpPr>
            <a:spLocks noGrp="1"/>
          </p:cNvSpPr>
          <p:nvPr>
            <p:ph type="title" hasCustomPrompt="1"/>
          </p:nvPr>
        </p:nvSpPr>
        <p:spPr>
          <a:xfrm>
            <a:off x="588965" y="756000"/>
            <a:ext cx="6822000" cy="1804492"/>
          </a:xfrm>
          <a:solidFill>
            <a:schemeClr val="accent1">
              <a:alpha val="99950"/>
            </a:schemeClr>
          </a:solidFill>
        </p:spPr>
        <p:txBody>
          <a:bodyPr wrap="square" lIns="252000" tIns="216000" rIns="252000" bIns="108000">
            <a:spAutoFit/>
          </a:bodyPr>
          <a:lstStyle>
            <a:lvl1pPr>
              <a:spcAft>
                <a:spcPts val="600"/>
              </a:spcAft>
              <a:defRPr sz="4800" b="1" spc="0" baseline="0">
                <a:solidFill>
                  <a:schemeClr val="tx1"/>
                </a:solidFill>
              </a:defRPr>
            </a:lvl1pPr>
          </a:lstStyle>
          <a:p>
            <a:r>
              <a:rPr lang="da-DK" dirty="0"/>
              <a:t>Klik for at tilføje tekst...</a:t>
            </a:r>
          </a:p>
        </p:txBody>
      </p:sp>
      <p:sp>
        <p:nvSpPr>
          <p:cNvPr id="5" name="Pladsholder til dato 4"/>
          <p:cNvSpPr>
            <a:spLocks noGrp="1"/>
          </p:cNvSpPr>
          <p:nvPr>
            <p:ph type="dt" sz="half" idx="10"/>
          </p:nvPr>
        </p:nvSpPr>
        <p:spPr/>
        <p:txBody>
          <a:bodyPr/>
          <a:lstStyle/>
          <a:p>
            <a:fld id="{CAEB073E-A784-466B-98E2-8BDE3F08A73A}" type="datetime1">
              <a:rPr lang="da-DK" smtClean="0"/>
              <a:t>20-11-2023</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‹nr.›</a:t>
            </a:fld>
            <a:endParaRPr lang="da-DK" dirty="0"/>
          </a:p>
        </p:txBody>
      </p:sp>
      <p:sp>
        <p:nvSpPr>
          <p:cNvPr id="3" name="TextBox 2">
            <a:extLst>
              <a:ext uri="{FF2B5EF4-FFF2-40B4-BE49-F238E27FC236}">
                <a16:creationId xmlns:a16="http://schemas.microsoft.com/office/drawing/2014/main" id="{658277BB-5254-1D84-EA0B-F5AF633F0933}"/>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da-DK" sz="1400" b="1" dirty="0">
                <a:solidFill>
                  <a:schemeClr val="bg1"/>
                </a:solidFill>
                <a:latin typeface="Microsoft New Tai Lue"/>
              </a:rPr>
              <a:t>Fremhæv ord </a:t>
            </a:r>
            <a:r>
              <a:rPr lang="da-DK" sz="1400" b="0" dirty="0">
                <a:solidFill>
                  <a:schemeClr val="bg1"/>
                </a:solidFill>
                <a:latin typeface="Microsoft New Tai Lue"/>
              </a:rPr>
              <a:t>i overskrift ved at bruge </a:t>
            </a:r>
            <a:r>
              <a:rPr lang="da-DK" sz="1400" b="1" dirty="0">
                <a:solidFill>
                  <a:schemeClr val="bg1"/>
                </a:solidFill>
                <a:latin typeface="Microsoft New Tai Lue"/>
              </a:rPr>
              <a:t>fed skrift</a:t>
            </a:r>
            <a:endParaRPr lang="da-DK" sz="1400" b="0" dirty="0">
              <a:solidFill>
                <a:schemeClr val="bg1"/>
              </a:solidFill>
              <a:latin typeface="Microsoft New Tai Lue"/>
            </a:endParaRPr>
          </a:p>
        </p:txBody>
      </p:sp>
    </p:spTree>
    <p:extLst>
      <p:ext uri="{BB962C8B-B14F-4D97-AF65-F5344CB8AC3E}">
        <p14:creationId xmlns:p14="http://schemas.microsoft.com/office/powerpoint/2010/main" val="1317485895"/>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og billede B">
    <p:bg>
      <p:bgRef idx="1001">
        <a:schemeClr val="bg1"/>
      </p:bgRef>
    </p:bg>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0" y="331200"/>
            <a:ext cx="12191999" cy="6526800"/>
          </a:xfrm>
          <a:solidFill>
            <a:schemeClr val="tx1">
              <a:lumMod val="75000"/>
            </a:schemeClr>
          </a:solidFill>
        </p:spPr>
        <p:txBody>
          <a:bodyPr lIns="0" tIns="2628000" rIns="0" anchor="t" anchorCtr="0"/>
          <a:lstStyle>
            <a:lvl1pPr marL="0" indent="0" algn="ctr">
              <a:buNone/>
              <a:defRPr sz="2400" b="0" i="0" baseline="0">
                <a:solidFill>
                  <a:schemeClr val="tx1"/>
                </a:solidFill>
                <a:sym typeface="Wingdings" panose="05000000000000000000" pitchFamily="2" charset="2"/>
              </a:defRPr>
            </a:lvl1pPr>
          </a:lstStyle>
          <a:p>
            <a:r>
              <a:rPr lang="da-DK" dirty="0"/>
              <a:t>Klik på ikonet, hvis du vil indsætte et billede </a:t>
            </a:r>
          </a:p>
        </p:txBody>
      </p:sp>
      <p:sp>
        <p:nvSpPr>
          <p:cNvPr id="2" name="Titel 1"/>
          <p:cNvSpPr>
            <a:spLocks noGrp="1"/>
          </p:cNvSpPr>
          <p:nvPr>
            <p:ph type="title" hasCustomPrompt="1"/>
          </p:nvPr>
        </p:nvSpPr>
        <p:spPr>
          <a:xfrm>
            <a:off x="588961" y="4962214"/>
            <a:ext cx="4173870" cy="1340161"/>
          </a:xfrm>
          <a:solidFill>
            <a:schemeClr val="accent4">
              <a:alpha val="99950"/>
            </a:schemeClr>
          </a:solidFill>
        </p:spPr>
        <p:txBody>
          <a:bodyPr wrap="square" lIns="252000" tIns="108000" rIns="252000" bIns="0" anchor="t" anchorCtr="0">
            <a:spAutoFit/>
          </a:bodyPr>
          <a:lstStyle>
            <a:lvl1pPr>
              <a:defRPr sz="4000" b="1" spc="0" baseline="0">
                <a:solidFill>
                  <a:schemeClr val="tx1"/>
                </a:solidFill>
              </a:defRPr>
            </a:lvl1pPr>
          </a:lstStyle>
          <a:p>
            <a:r>
              <a:rPr lang="da-DK" dirty="0"/>
              <a:t>Klik for at tilføje tekst...</a:t>
            </a:r>
          </a:p>
        </p:txBody>
      </p:sp>
      <p:sp>
        <p:nvSpPr>
          <p:cNvPr id="5" name="Pladsholder til dato 4"/>
          <p:cNvSpPr>
            <a:spLocks noGrp="1"/>
          </p:cNvSpPr>
          <p:nvPr>
            <p:ph type="dt" sz="half" idx="10"/>
          </p:nvPr>
        </p:nvSpPr>
        <p:spPr/>
        <p:txBody>
          <a:bodyPr/>
          <a:lstStyle/>
          <a:p>
            <a:fld id="{2ABA92E9-ED6E-4E2D-9447-0E7DB3FDA12F}" type="datetime1">
              <a:rPr lang="da-DK" smtClean="0"/>
              <a:t>20-11-2023</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‹nr.›</a:t>
            </a:fld>
            <a:endParaRPr lang="da-DK" dirty="0"/>
          </a:p>
        </p:txBody>
      </p:sp>
      <p:sp>
        <p:nvSpPr>
          <p:cNvPr id="4" name="TextBox 3">
            <a:extLst>
              <a:ext uri="{FF2B5EF4-FFF2-40B4-BE49-F238E27FC236}">
                <a16:creationId xmlns:a16="http://schemas.microsoft.com/office/drawing/2014/main" id="{E0EDB20F-CD30-3447-301A-903E5BC5BED1}"/>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da-DK" sz="1400" b="1" dirty="0">
                <a:solidFill>
                  <a:schemeClr val="bg1"/>
                </a:solidFill>
                <a:latin typeface="Microsoft New Tai Lue"/>
              </a:rPr>
              <a:t>Fremhæv ord </a:t>
            </a:r>
            <a:r>
              <a:rPr lang="da-DK" sz="1400" b="0" dirty="0">
                <a:solidFill>
                  <a:schemeClr val="bg1"/>
                </a:solidFill>
                <a:latin typeface="Microsoft New Tai Lue"/>
              </a:rPr>
              <a:t>i overskrift ved at bruge </a:t>
            </a:r>
            <a:r>
              <a:rPr lang="da-DK" sz="1400" b="1" dirty="0">
                <a:solidFill>
                  <a:schemeClr val="bg1"/>
                </a:solidFill>
                <a:latin typeface="Microsoft New Tai Lue"/>
              </a:rPr>
              <a:t>fed skrift</a:t>
            </a:r>
            <a:endParaRPr lang="da-DK" sz="1400" b="0" dirty="0">
              <a:solidFill>
                <a:schemeClr val="bg1"/>
              </a:solidFill>
              <a:latin typeface="Microsoft New Tai Lue"/>
            </a:endParaRPr>
          </a:p>
        </p:txBody>
      </p:sp>
    </p:spTree>
    <p:extLst>
      <p:ext uri="{BB962C8B-B14F-4D97-AF65-F5344CB8AC3E}">
        <p14:creationId xmlns:p14="http://schemas.microsoft.com/office/powerpoint/2010/main" val="320044543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og billede C">
    <p:bg>
      <p:bgRef idx="1001">
        <a:schemeClr val="bg1"/>
      </p:bgRef>
    </p:bg>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0" y="331200"/>
            <a:ext cx="12191999" cy="6526800"/>
          </a:xfrm>
          <a:solidFill>
            <a:schemeClr val="tx1">
              <a:lumMod val="75000"/>
            </a:schemeClr>
          </a:solidFill>
        </p:spPr>
        <p:txBody>
          <a:bodyPr lIns="0" tIns="2628000" rIns="0" anchor="t" anchorCtr="0"/>
          <a:lstStyle>
            <a:lvl1pPr marL="0" indent="0" algn="ctr">
              <a:buNone/>
              <a:defRPr sz="2400" b="0" i="0" baseline="0">
                <a:solidFill>
                  <a:schemeClr val="tx1"/>
                </a:solidFill>
                <a:sym typeface="Wingdings" panose="05000000000000000000" pitchFamily="2" charset="2"/>
              </a:defRPr>
            </a:lvl1pPr>
          </a:lstStyle>
          <a:p>
            <a:r>
              <a:rPr lang="da-DK" dirty="0"/>
              <a:t>Klik på ikonet, hvis du vil indsætte et billede </a:t>
            </a:r>
          </a:p>
        </p:txBody>
      </p:sp>
      <p:sp>
        <p:nvSpPr>
          <p:cNvPr id="2" name="Titel 1"/>
          <p:cNvSpPr>
            <a:spLocks noGrp="1"/>
          </p:cNvSpPr>
          <p:nvPr>
            <p:ph type="title" hasCustomPrompt="1"/>
          </p:nvPr>
        </p:nvSpPr>
        <p:spPr>
          <a:xfrm>
            <a:off x="4779450" y="4497883"/>
            <a:ext cx="6822000" cy="1804492"/>
          </a:xfrm>
          <a:solidFill>
            <a:schemeClr val="bg1">
              <a:alpha val="99950"/>
            </a:schemeClr>
          </a:solidFill>
        </p:spPr>
        <p:txBody>
          <a:bodyPr wrap="square" lIns="252000" tIns="216000" rIns="252000" bIns="108000">
            <a:spAutoFit/>
          </a:bodyPr>
          <a:lstStyle>
            <a:lvl1pPr>
              <a:defRPr sz="4800" b="1" spc="0" baseline="0">
                <a:solidFill>
                  <a:schemeClr val="tx1"/>
                </a:solidFill>
              </a:defRPr>
            </a:lvl1pPr>
          </a:lstStyle>
          <a:p>
            <a:r>
              <a:rPr lang="da-DK" dirty="0"/>
              <a:t>Klik for at tilføje tekst...</a:t>
            </a:r>
          </a:p>
        </p:txBody>
      </p:sp>
      <p:sp>
        <p:nvSpPr>
          <p:cNvPr id="5" name="Pladsholder til dato 4"/>
          <p:cNvSpPr>
            <a:spLocks noGrp="1"/>
          </p:cNvSpPr>
          <p:nvPr>
            <p:ph type="dt" sz="half" idx="10"/>
          </p:nvPr>
        </p:nvSpPr>
        <p:spPr/>
        <p:txBody>
          <a:bodyPr/>
          <a:lstStyle/>
          <a:p>
            <a:fld id="{BFDD7C1D-A477-4C13-845F-4C5AC4DEDF20}" type="datetime1">
              <a:rPr lang="da-DK" smtClean="0"/>
              <a:t>20-11-2023</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‹nr.›</a:t>
            </a:fld>
            <a:endParaRPr lang="da-DK" dirty="0"/>
          </a:p>
        </p:txBody>
      </p:sp>
      <p:sp>
        <p:nvSpPr>
          <p:cNvPr id="3" name="TextBox 2">
            <a:extLst>
              <a:ext uri="{FF2B5EF4-FFF2-40B4-BE49-F238E27FC236}">
                <a16:creationId xmlns:a16="http://schemas.microsoft.com/office/drawing/2014/main" id="{F315C28F-4EA0-040C-C6B4-A14FC010CCCE}"/>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da-DK" sz="1400" b="1" dirty="0">
                <a:solidFill>
                  <a:schemeClr val="bg1"/>
                </a:solidFill>
                <a:latin typeface="Microsoft New Tai Lue"/>
              </a:rPr>
              <a:t>Fremhæv ord </a:t>
            </a:r>
            <a:r>
              <a:rPr lang="da-DK" sz="1400" b="0" dirty="0">
                <a:solidFill>
                  <a:schemeClr val="bg1"/>
                </a:solidFill>
                <a:latin typeface="Microsoft New Tai Lue"/>
              </a:rPr>
              <a:t>i overskrift ved at bruge </a:t>
            </a:r>
            <a:r>
              <a:rPr lang="da-DK" sz="1400" b="1" dirty="0">
                <a:solidFill>
                  <a:schemeClr val="bg1"/>
                </a:solidFill>
                <a:latin typeface="Microsoft New Tai Lue"/>
              </a:rPr>
              <a:t>fed skrift</a:t>
            </a:r>
            <a:endParaRPr lang="da-DK" sz="1400" b="0" dirty="0">
              <a:solidFill>
                <a:schemeClr val="bg1"/>
              </a:solidFill>
              <a:latin typeface="Microsoft New Tai Lue"/>
            </a:endParaRPr>
          </a:p>
        </p:txBody>
      </p:sp>
    </p:spTree>
    <p:extLst>
      <p:ext uri="{BB962C8B-B14F-4D97-AF65-F5344CB8AC3E}">
        <p14:creationId xmlns:p14="http://schemas.microsoft.com/office/powerpoint/2010/main" val="2021185923"/>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 og billede D">
    <p:bg>
      <p:bgRef idx="1001">
        <a:schemeClr val="bg1"/>
      </p:bgRef>
    </p:bg>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0" y="331200"/>
            <a:ext cx="12191999" cy="6526800"/>
          </a:xfrm>
          <a:solidFill>
            <a:schemeClr val="tx1">
              <a:lumMod val="75000"/>
            </a:schemeClr>
          </a:solidFill>
        </p:spPr>
        <p:txBody>
          <a:bodyPr lIns="0" tIns="1080000" rIns="0" anchor="ctr" anchorCtr="0"/>
          <a:lstStyle>
            <a:lvl1pPr marL="0" indent="0" algn="ctr">
              <a:buNone/>
              <a:defRPr sz="2400" b="0" i="0" baseline="0">
                <a:solidFill>
                  <a:schemeClr val="tx1"/>
                </a:solidFill>
                <a:sym typeface="Wingdings" panose="05000000000000000000" pitchFamily="2" charset="2"/>
              </a:defRPr>
            </a:lvl1pPr>
          </a:lstStyle>
          <a:p>
            <a:r>
              <a:rPr lang="da-DK" dirty="0"/>
              <a:t>Klik på ikonet, hvis du vil indsætte et billede </a:t>
            </a:r>
          </a:p>
        </p:txBody>
      </p:sp>
      <p:sp>
        <p:nvSpPr>
          <p:cNvPr id="2" name="Titel 1"/>
          <p:cNvSpPr>
            <a:spLocks noGrp="1"/>
          </p:cNvSpPr>
          <p:nvPr>
            <p:ph type="title" hasCustomPrompt="1"/>
          </p:nvPr>
        </p:nvSpPr>
        <p:spPr>
          <a:xfrm>
            <a:off x="588963" y="1017402"/>
            <a:ext cx="11012487" cy="917513"/>
          </a:xfrm>
          <a:solidFill>
            <a:schemeClr val="accent2">
              <a:alpha val="99950"/>
            </a:schemeClr>
          </a:solidFill>
        </p:spPr>
        <p:txBody>
          <a:bodyPr wrap="square" lIns="180000" tIns="180000" rIns="180000" bIns="180000">
            <a:spAutoFit/>
          </a:bodyPr>
          <a:lstStyle>
            <a:lvl1pPr>
              <a:defRPr sz="3600" b="1" spc="0" baseline="0">
                <a:solidFill>
                  <a:schemeClr val="tx1"/>
                </a:solidFill>
              </a:defRPr>
            </a:lvl1pPr>
          </a:lstStyle>
          <a:p>
            <a:r>
              <a:rPr lang="da-DK" dirty="0"/>
              <a:t>Klik for at tilføje tekst...</a:t>
            </a:r>
          </a:p>
        </p:txBody>
      </p:sp>
      <p:sp>
        <p:nvSpPr>
          <p:cNvPr id="5" name="Pladsholder til dato 4"/>
          <p:cNvSpPr>
            <a:spLocks noGrp="1"/>
          </p:cNvSpPr>
          <p:nvPr>
            <p:ph type="dt" sz="half" idx="10"/>
          </p:nvPr>
        </p:nvSpPr>
        <p:spPr/>
        <p:txBody>
          <a:bodyPr/>
          <a:lstStyle/>
          <a:p>
            <a:fld id="{AD0B22DB-13B5-430F-8C6F-F11F20BF0D18}" type="datetime1">
              <a:rPr lang="da-DK" smtClean="0"/>
              <a:t>20-11-2023</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‹nr.›</a:t>
            </a:fld>
            <a:endParaRPr lang="da-DK" dirty="0"/>
          </a:p>
        </p:txBody>
      </p:sp>
      <p:sp>
        <p:nvSpPr>
          <p:cNvPr id="3" name="TextBox 2">
            <a:extLst>
              <a:ext uri="{FF2B5EF4-FFF2-40B4-BE49-F238E27FC236}">
                <a16:creationId xmlns:a16="http://schemas.microsoft.com/office/drawing/2014/main" id="{FAB58AF7-9740-8AD8-0C21-42A01D828328}"/>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da-DK" sz="1400" b="1" dirty="0">
                <a:solidFill>
                  <a:schemeClr val="bg1"/>
                </a:solidFill>
                <a:latin typeface="Microsoft New Tai Lue"/>
              </a:rPr>
              <a:t>Fremhæv ord </a:t>
            </a:r>
            <a:r>
              <a:rPr lang="da-DK" sz="1400" b="0" dirty="0">
                <a:solidFill>
                  <a:schemeClr val="bg1"/>
                </a:solidFill>
                <a:latin typeface="Microsoft New Tai Lue"/>
              </a:rPr>
              <a:t>i overskrift ved at bruge </a:t>
            </a:r>
            <a:r>
              <a:rPr lang="da-DK" sz="1400" b="1" dirty="0">
                <a:solidFill>
                  <a:schemeClr val="bg1"/>
                </a:solidFill>
                <a:latin typeface="Microsoft New Tai Lue"/>
              </a:rPr>
              <a:t>fed skrift</a:t>
            </a:r>
            <a:endParaRPr lang="da-DK" sz="1400" b="0" dirty="0">
              <a:solidFill>
                <a:schemeClr val="bg1"/>
              </a:solidFill>
              <a:latin typeface="Microsoft New Tai Lue"/>
            </a:endParaRPr>
          </a:p>
        </p:txBody>
      </p:sp>
    </p:spTree>
    <p:extLst>
      <p:ext uri="{BB962C8B-B14F-4D97-AF65-F5344CB8AC3E}">
        <p14:creationId xmlns:p14="http://schemas.microsoft.com/office/powerpoint/2010/main" val="1717169259"/>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 og billede E">
    <p:bg>
      <p:bgRef idx="1001">
        <a:schemeClr val="bg1"/>
      </p:bgRef>
    </p:bg>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0" y="331200"/>
            <a:ext cx="12191999" cy="6526800"/>
          </a:xfrm>
          <a:solidFill>
            <a:schemeClr val="tx1">
              <a:lumMod val="75000"/>
            </a:schemeClr>
          </a:solidFill>
        </p:spPr>
        <p:txBody>
          <a:bodyPr lIns="0" tIns="2628000" rIns="0" anchor="t" anchorCtr="0"/>
          <a:lstStyle>
            <a:lvl1pPr marL="0" indent="0" algn="ctr">
              <a:buNone/>
              <a:defRPr sz="2400" b="0" i="0" baseline="0">
                <a:solidFill>
                  <a:schemeClr val="tx1"/>
                </a:solidFill>
                <a:sym typeface="Wingdings" panose="05000000000000000000" pitchFamily="2" charset="2"/>
              </a:defRPr>
            </a:lvl1pPr>
          </a:lstStyle>
          <a:p>
            <a:r>
              <a:rPr lang="da-DK" dirty="0"/>
              <a:t>Klik på ikonet, hvis du vil indsætte et billede </a:t>
            </a:r>
          </a:p>
        </p:txBody>
      </p:sp>
      <p:sp>
        <p:nvSpPr>
          <p:cNvPr id="2" name="Titel 1"/>
          <p:cNvSpPr>
            <a:spLocks noGrp="1"/>
          </p:cNvSpPr>
          <p:nvPr>
            <p:ph type="title" hasCustomPrompt="1"/>
          </p:nvPr>
        </p:nvSpPr>
        <p:spPr>
          <a:xfrm>
            <a:off x="588963" y="4161995"/>
            <a:ext cx="11012487" cy="2140380"/>
          </a:xfrm>
          <a:solidFill>
            <a:schemeClr val="bg1">
              <a:alpha val="46000"/>
            </a:schemeClr>
          </a:solidFill>
        </p:spPr>
        <p:txBody>
          <a:bodyPr wrap="square" lIns="252000" tIns="108000" rIns="252000" bIns="0">
            <a:spAutoFit/>
          </a:bodyPr>
          <a:lstStyle>
            <a:lvl1pPr algn="ctr">
              <a:defRPr sz="6600" b="1" cap="all" spc="0" baseline="0">
                <a:solidFill>
                  <a:schemeClr val="tx1"/>
                </a:solidFill>
              </a:defRPr>
            </a:lvl1pPr>
          </a:lstStyle>
          <a:p>
            <a:r>
              <a:rPr lang="da-DK" dirty="0"/>
              <a:t>Klik for at tilføje tekst...</a:t>
            </a:r>
          </a:p>
        </p:txBody>
      </p:sp>
      <p:sp>
        <p:nvSpPr>
          <p:cNvPr id="5" name="Pladsholder til dato 4"/>
          <p:cNvSpPr>
            <a:spLocks noGrp="1"/>
          </p:cNvSpPr>
          <p:nvPr>
            <p:ph type="dt" sz="half" idx="10"/>
          </p:nvPr>
        </p:nvSpPr>
        <p:spPr/>
        <p:txBody>
          <a:bodyPr/>
          <a:lstStyle/>
          <a:p>
            <a:fld id="{E66DEF25-ACCC-4F90-BF7A-77B4DDE7678A}" type="datetime1">
              <a:rPr lang="da-DK" smtClean="0"/>
              <a:t>20-11-2023</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‹nr.›</a:t>
            </a:fld>
            <a:endParaRPr lang="da-DK" dirty="0"/>
          </a:p>
        </p:txBody>
      </p:sp>
      <p:sp>
        <p:nvSpPr>
          <p:cNvPr id="4" name="TextBox 3">
            <a:extLst>
              <a:ext uri="{FF2B5EF4-FFF2-40B4-BE49-F238E27FC236}">
                <a16:creationId xmlns:a16="http://schemas.microsoft.com/office/drawing/2014/main" id="{F31727BB-AC18-C435-CD32-52483CA4B110}"/>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da-DK" sz="1400" b="1" dirty="0">
                <a:solidFill>
                  <a:schemeClr val="bg1"/>
                </a:solidFill>
                <a:latin typeface="Microsoft New Tai Lue"/>
              </a:rPr>
              <a:t>Fremhæv ord </a:t>
            </a:r>
            <a:r>
              <a:rPr lang="da-DK" sz="1400" b="0" dirty="0">
                <a:solidFill>
                  <a:schemeClr val="bg1"/>
                </a:solidFill>
                <a:latin typeface="Microsoft New Tai Lue"/>
              </a:rPr>
              <a:t>i overskrift ved at bruge </a:t>
            </a:r>
            <a:r>
              <a:rPr lang="da-DK" sz="1400" b="1" dirty="0">
                <a:solidFill>
                  <a:schemeClr val="bg1"/>
                </a:solidFill>
                <a:latin typeface="Microsoft New Tai Lue"/>
              </a:rPr>
              <a:t>fed skrift</a:t>
            </a:r>
            <a:endParaRPr lang="da-DK" sz="1400" b="0" dirty="0">
              <a:solidFill>
                <a:schemeClr val="bg1"/>
              </a:solidFill>
              <a:latin typeface="Microsoft New Tai Lue"/>
            </a:endParaRPr>
          </a:p>
        </p:txBody>
      </p:sp>
    </p:spTree>
    <p:extLst>
      <p:ext uri="{BB962C8B-B14F-4D97-AF65-F5344CB8AC3E}">
        <p14:creationId xmlns:p14="http://schemas.microsoft.com/office/powerpoint/2010/main" val="573279729"/>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pørgsmål &amp; kommentarer">
    <p:bg>
      <p:bgPr>
        <a:solidFill>
          <a:schemeClr val="accent1"/>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C9E8B2A5-1DCC-48EA-93B7-A2D65B200BE6}" type="datetime1">
              <a:rPr lang="da-DK" smtClean="0"/>
              <a:t>20-11-2023</a:t>
            </a:fld>
            <a:endParaRPr lang="da-DK" dirty="0"/>
          </a:p>
        </p:txBody>
      </p:sp>
      <p:sp>
        <p:nvSpPr>
          <p:cNvPr id="7" name="?">
            <a:extLst>
              <a:ext uri="{FF2B5EF4-FFF2-40B4-BE49-F238E27FC236}">
                <a16:creationId xmlns:a16="http://schemas.microsoft.com/office/drawing/2014/main" id="{C9382B17-B390-C8C0-F5F8-7665434C718C}"/>
              </a:ext>
            </a:extLst>
          </p:cNvPr>
          <p:cNvSpPr/>
          <p:nvPr userDrawn="1"/>
        </p:nvSpPr>
        <p:spPr>
          <a:xfrm>
            <a:off x="3642413" y="900524"/>
            <a:ext cx="4787900" cy="5558804"/>
          </a:xfrm>
          <a:prstGeom prst="rect">
            <a:avLst/>
          </a:prstGeom>
        </p:spPr>
        <p:txBody>
          <a:bodyPr wrap="square" rtlCol="0" anchor="t" anchorCtr="0">
            <a:noAutofit/>
          </a:bodyPr>
          <a:lstStyle/>
          <a:p>
            <a:pPr algn="ctr">
              <a:lnSpc>
                <a:spcPct val="83000"/>
              </a:lnSpc>
            </a:pPr>
            <a:r>
              <a:rPr lang="da-DK" sz="59500" b="1" dirty="0">
                <a:solidFill>
                  <a:schemeClr val="tx1">
                    <a:alpha val="14559"/>
                  </a:schemeClr>
                </a:solidFill>
              </a:rPr>
              <a:t>?</a:t>
            </a:r>
          </a:p>
        </p:txBody>
      </p:sp>
      <p:sp>
        <p:nvSpPr>
          <p:cNvPr id="3" name="Title 2">
            <a:extLst>
              <a:ext uri="{FF2B5EF4-FFF2-40B4-BE49-F238E27FC236}">
                <a16:creationId xmlns:a16="http://schemas.microsoft.com/office/drawing/2014/main" id="{2E0714F6-6F11-9826-9767-37567B1EC5DC}"/>
              </a:ext>
            </a:extLst>
          </p:cNvPr>
          <p:cNvSpPr>
            <a:spLocks noGrp="1"/>
          </p:cNvSpPr>
          <p:nvPr>
            <p:ph type="title" hasCustomPrompt="1"/>
          </p:nvPr>
        </p:nvSpPr>
        <p:spPr>
          <a:xfrm>
            <a:off x="2139732" y="1628776"/>
            <a:ext cx="9461718" cy="3999626"/>
          </a:xfrm>
        </p:spPr>
        <p:txBody>
          <a:bodyPr anchor="ctr" anchorCtr="0"/>
          <a:lstStyle>
            <a:lvl1pPr>
              <a:lnSpc>
                <a:spcPct val="83000"/>
              </a:lnSpc>
              <a:defRPr sz="9600" b="1">
                <a:solidFill>
                  <a:schemeClr val="bg1"/>
                </a:solidFill>
              </a:defRPr>
            </a:lvl1pPr>
          </a:lstStyle>
          <a:p>
            <a:r>
              <a:rPr lang="da-DK" dirty="0"/>
              <a:t>Klik for at tilføje tekst...</a:t>
            </a:r>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‹nr.›</a:t>
            </a:fld>
            <a:endParaRPr lang="da-DK" dirty="0"/>
          </a:p>
        </p:txBody>
      </p:sp>
      <p:sp>
        <p:nvSpPr>
          <p:cNvPr id="2" name="TextBox 1">
            <a:extLst>
              <a:ext uri="{FF2B5EF4-FFF2-40B4-BE49-F238E27FC236}">
                <a16:creationId xmlns:a16="http://schemas.microsoft.com/office/drawing/2014/main" id="{01861DB2-11FB-99E1-B80B-1463133B9A24}"/>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da-DK" sz="1400" b="1" dirty="0">
                <a:solidFill>
                  <a:schemeClr val="tx1"/>
                </a:solidFill>
                <a:latin typeface="Microsoft New Tai Lue"/>
              </a:rPr>
              <a:t>Fremhæv ord </a:t>
            </a:r>
            <a:r>
              <a:rPr lang="da-DK" sz="1400" b="0" dirty="0">
                <a:solidFill>
                  <a:schemeClr val="tx1"/>
                </a:solidFill>
                <a:latin typeface="Microsoft New Tai Lue"/>
              </a:rPr>
              <a:t>i overskrift ved at bruge </a:t>
            </a:r>
            <a:r>
              <a:rPr lang="da-DK" sz="1400" b="1" dirty="0">
                <a:solidFill>
                  <a:schemeClr val="tx1"/>
                </a:solidFill>
                <a:latin typeface="Microsoft New Tai Lue"/>
              </a:rPr>
              <a:t>fed skrift</a:t>
            </a:r>
            <a:endParaRPr lang="da-DK" sz="1400" b="0" dirty="0">
              <a:solidFill>
                <a:schemeClr val="tx1"/>
              </a:solidFill>
              <a:latin typeface="Microsoft New Tai Lue"/>
            </a:endParaRPr>
          </a:p>
        </p:txBody>
      </p:sp>
    </p:spTree>
    <p:extLst>
      <p:ext uri="{BB962C8B-B14F-4D97-AF65-F5344CB8AC3E}">
        <p14:creationId xmlns:p14="http://schemas.microsoft.com/office/powerpoint/2010/main" val="3027284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billede lille højre">
    <p:spTree>
      <p:nvGrpSpPr>
        <p:cNvPr id="1" name=""/>
        <p:cNvGrpSpPr/>
        <p:nvPr/>
      </p:nvGrpSpPr>
      <p:grpSpPr>
        <a:xfrm>
          <a:off x="0" y="0"/>
          <a:ext cx="0" cy="0"/>
          <a:chOff x="0" y="0"/>
          <a:chExt cx="0" cy="0"/>
        </a:xfrm>
      </p:grpSpPr>
      <p:sp>
        <p:nvSpPr>
          <p:cNvPr id="30" name="Pladsholder til billede 9"/>
          <p:cNvSpPr>
            <a:spLocks noGrp="1"/>
          </p:cNvSpPr>
          <p:nvPr>
            <p:ph type="pic" sz="quarter" idx="14" hasCustomPrompt="1"/>
          </p:nvPr>
        </p:nvSpPr>
        <p:spPr>
          <a:xfrm>
            <a:off x="0" y="0"/>
            <a:ext cx="12192000" cy="6858000"/>
          </a:xfrm>
          <a:blipFill>
            <a:blip r:embed="rId2"/>
            <a:stretch>
              <a:fillRect/>
            </a:stretch>
          </a:blipFill>
        </p:spPr>
        <p:txBody>
          <a:bodyPr lIns="1080000" tIns="360000" rIns="6408000" anchor="ctr" anchorCtr="0"/>
          <a:lstStyle>
            <a:lvl1pPr marL="0" indent="0" algn="r">
              <a:buNone/>
              <a:defRPr sz="2400" b="1" i="0" baseline="0">
                <a:solidFill>
                  <a:schemeClr val="bg1"/>
                </a:solidFill>
                <a:sym typeface="Wingdings" panose="05000000000000000000" pitchFamily="2" charset="2"/>
              </a:defRPr>
            </a:lvl1pPr>
          </a:lstStyle>
          <a:p>
            <a:r>
              <a:rPr lang="da-DK" dirty="0"/>
              <a:t>Klik på ikonet, hvis du vil indsætte et billede  </a:t>
            </a:r>
          </a:p>
        </p:txBody>
      </p:sp>
      <p:sp>
        <p:nvSpPr>
          <p:cNvPr id="22" name="Titel 2"/>
          <p:cNvSpPr>
            <a:spLocks noGrp="1"/>
          </p:cNvSpPr>
          <p:nvPr>
            <p:ph type="ctrTitle"/>
          </p:nvPr>
        </p:nvSpPr>
        <p:spPr>
          <a:xfrm>
            <a:off x="6243638" y="2271092"/>
            <a:ext cx="5948362" cy="3895200"/>
          </a:xfrm>
          <a:blipFill>
            <a:blip r:embed="rId3"/>
            <a:stretch>
              <a:fillRect/>
            </a:stretch>
          </a:blipFill>
        </p:spPr>
        <p:txBody>
          <a:bodyPr lIns="360000" tIns="468000" rIns="540000" bIns="2448000" anchor="b" anchorCtr="0">
            <a:noAutofit/>
          </a:bodyPr>
          <a:lstStyle>
            <a:lvl1pPr algn="l">
              <a:lnSpc>
                <a:spcPts val="4000"/>
              </a:lnSpc>
              <a:defRPr sz="3600">
                <a:solidFill>
                  <a:schemeClr val="bg1"/>
                </a:solidFill>
              </a:defRPr>
            </a:lvl1pPr>
          </a:lstStyle>
          <a:p>
            <a:r>
              <a:rPr lang="da-DK"/>
              <a:t>Klik for at redigere titeltypografien i masteren</a:t>
            </a:r>
            <a:endParaRPr lang="da-DK" dirty="0"/>
          </a:p>
        </p:txBody>
      </p:sp>
      <p:sp>
        <p:nvSpPr>
          <p:cNvPr id="10" name="Titel 1"/>
          <p:cNvSpPr>
            <a:spLocks noGrp="1"/>
          </p:cNvSpPr>
          <p:nvPr>
            <p:ph type="body" sz="quarter" idx="15" hasCustomPrompt="1"/>
          </p:nvPr>
        </p:nvSpPr>
        <p:spPr>
          <a:xfrm>
            <a:off x="6622258" y="2610941"/>
            <a:ext cx="4962920" cy="1109335"/>
          </a:xfrm>
        </p:spPr>
        <p:txBody>
          <a:bodyPr rIns="0">
            <a:noAutofit/>
          </a:bodyPr>
          <a:lstStyle>
            <a:lvl1pPr marL="0" indent="0">
              <a:lnSpc>
                <a:spcPct val="100000"/>
              </a:lnSpc>
              <a:spcBef>
                <a:spcPts val="0"/>
              </a:spcBef>
              <a:buNone/>
              <a:defRPr sz="3600" b="0" i="0" baseline="0">
                <a:solidFill>
                  <a:schemeClr val="accent1"/>
                </a:solidFill>
                <a:latin typeface="+mj-lt"/>
              </a:defRPr>
            </a:lvl1pPr>
          </a:lstStyle>
          <a:p>
            <a:pPr lvl="0"/>
            <a:r>
              <a:rPr lang="da-DK" dirty="0"/>
              <a:t>Klik for at tilføje titel</a:t>
            </a:r>
          </a:p>
        </p:txBody>
      </p:sp>
      <p:sp>
        <p:nvSpPr>
          <p:cNvPr id="9" name="Pladsholder til tekst 14"/>
          <p:cNvSpPr>
            <a:spLocks noGrp="1"/>
          </p:cNvSpPr>
          <p:nvPr>
            <p:ph type="body" sz="quarter" idx="13" hasCustomPrompt="1"/>
          </p:nvPr>
        </p:nvSpPr>
        <p:spPr>
          <a:xfrm>
            <a:off x="6622257" y="4053600"/>
            <a:ext cx="4979193" cy="899766"/>
          </a:xfrm>
        </p:spPr>
        <p:txBody>
          <a:bodyPr r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b="0" i="0" baseline="0"/>
            </a:lvl1pPr>
          </a:lstStyle>
          <a:p>
            <a:pPr lvl="0"/>
            <a:r>
              <a:rPr lang="da-DK" dirty="0"/>
              <a:t>Navn på oplægsholder, KU-enhed, sted og dato</a:t>
            </a:r>
          </a:p>
        </p:txBody>
      </p:sp>
      <p:sp>
        <p:nvSpPr>
          <p:cNvPr id="4" name="Pladsholder til dato 3"/>
          <p:cNvSpPr>
            <a:spLocks noGrp="1"/>
          </p:cNvSpPr>
          <p:nvPr>
            <p:ph type="dt" sz="half" idx="10"/>
          </p:nvPr>
        </p:nvSpPr>
        <p:spPr>
          <a:xfrm>
            <a:off x="0" y="6858000"/>
            <a:ext cx="0" cy="0"/>
          </a:xfrm>
        </p:spPr>
        <p:txBody>
          <a:bodyPr/>
          <a:lstStyle>
            <a:lvl1pPr>
              <a:defRPr sz="100">
                <a:noFill/>
              </a:defRPr>
            </a:lvl1pPr>
          </a:lstStyle>
          <a:p>
            <a:fld id="{6E5195FB-CC23-4662-BC95-6C4057FF490E}" type="datetime1">
              <a:rPr lang="da-DK" smtClean="0"/>
              <a:t>20-11-2023</a:t>
            </a:fld>
            <a:endParaRPr lang="da-DK" dirty="0"/>
          </a:p>
        </p:txBody>
      </p:sp>
      <p:sp>
        <p:nvSpPr>
          <p:cNvPr id="5" name="Pladsholder til sidefod 4"/>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Pladsholder til slidenummer 5"/>
          <p:cNvSpPr>
            <a:spLocks noGrp="1"/>
          </p:cNvSpPr>
          <p:nvPr>
            <p:ph type="sldNum" sz="quarter" idx="12"/>
          </p:nvPr>
        </p:nvSpPr>
        <p:spPr>
          <a:xfrm>
            <a:off x="0" y="6858000"/>
            <a:ext cx="0" cy="0"/>
          </a:xfrm>
        </p:spPr>
        <p:txBody>
          <a:bodyPr/>
          <a:lstStyle>
            <a:lvl1pPr>
              <a:defRPr sz="100">
                <a:noFill/>
              </a:defRPr>
            </a:lvl1pPr>
          </a:lstStyle>
          <a:p>
            <a:fld id="{091A926C-488A-4E3E-9C21-57CAA120E114}" type="slidenum">
              <a:rPr lang="da-DK" smtClean="0"/>
              <a:pPr/>
              <a:t>‹nr.›</a:t>
            </a:fld>
            <a:endParaRPr lang="da-DK" dirty="0"/>
          </a:p>
        </p:txBody>
      </p:sp>
    </p:spTree>
    <p:extLst>
      <p:ext uri="{BB962C8B-B14F-4D97-AF65-F5344CB8AC3E}">
        <p14:creationId xmlns:p14="http://schemas.microsoft.com/office/powerpoint/2010/main" val="6296796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18" name="Title 1"/>
          <p:cNvSpPr txBox="1">
            <a:spLocks/>
          </p:cNvSpPr>
          <p:nvPr userDrawn="1"/>
        </p:nvSpPr>
        <p:spPr>
          <a:xfrm>
            <a:off x="588964" y="613649"/>
            <a:ext cx="11012486" cy="879921"/>
          </a:xfrm>
          <a:prstGeom prst="rect">
            <a:avLst/>
          </a:prstGeom>
        </p:spPr>
        <p:txBody>
          <a:bodyPr vert="horz" lIns="0" tIns="0" rIns="0" bIns="0" rtlCol="0" anchor="t" anchorCtr="0">
            <a:noAutofit/>
          </a:bodyPr>
          <a:lstStyle>
            <a:lvl1pPr>
              <a:lnSpc>
                <a:spcPct val="100000"/>
              </a:lnSpc>
              <a:spcBef>
                <a:spcPct val="0"/>
              </a:spcBef>
              <a:buNone/>
              <a:defRPr sz="3200">
                <a:solidFill>
                  <a:schemeClr val="bg1"/>
                </a:solidFill>
                <a:latin typeface="+mj-lt"/>
                <a:ea typeface="+mj-ea"/>
                <a:cs typeface="+mj-cs"/>
              </a:defRPr>
            </a:lvl1pPr>
          </a:lstStyle>
          <a:p>
            <a:pPr lvl="0"/>
            <a:r>
              <a:rPr lang="da-DK" sz="3000" dirty="0">
                <a:solidFill>
                  <a:schemeClr val="tx1"/>
                </a:solidFill>
              </a:rPr>
              <a:t>Brugerguide</a:t>
            </a:r>
            <a:r>
              <a:rPr lang="da-DK" baseline="0" dirty="0">
                <a:solidFill>
                  <a:schemeClr val="tx1"/>
                </a:solidFill>
              </a:rPr>
              <a:t> </a:t>
            </a:r>
            <a:r>
              <a:rPr lang="da-DK" sz="1800" baseline="0" dirty="0">
                <a:solidFill>
                  <a:schemeClr val="tx1"/>
                </a:solidFill>
              </a:rPr>
              <a:t>– </a:t>
            </a:r>
            <a:r>
              <a:rPr lang="da-DK" sz="1800" dirty="0">
                <a:solidFill>
                  <a:schemeClr val="tx1"/>
                </a:solidFill>
              </a:rPr>
              <a:t>Slet, før du færdiggør din</a:t>
            </a:r>
            <a:r>
              <a:rPr lang="da-DK" sz="1800" baseline="0" dirty="0">
                <a:solidFill>
                  <a:schemeClr val="tx1"/>
                </a:solidFill>
              </a:rPr>
              <a:t> </a:t>
            </a:r>
            <a:r>
              <a:rPr lang="da-DK" sz="1800" dirty="0">
                <a:solidFill>
                  <a:schemeClr val="tx1"/>
                </a:solidFill>
              </a:rPr>
              <a:t>præsentation</a:t>
            </a:r>
          </a:p>
        </p:txBody>
      </p:sp>
      <p:sp>
        <p:nvSpPr>
          <p:cNvPr id="48" name="Text Box 48"/>
          <p:cNvSpPr txBox="1">
            <a:spLocks noChangeArrowheads="1"/>
          </p:cNvSpPr>
          <p:nvPr userDrawn="1"/>
        </p:nvSpPr>
        <p:spPr bwMode="auto">
          <a:xfrm>
            <a:off x="587376" y="1640495"/>
            <a:ext cx="1750290" cy="3842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mn-lt"/>
                <a:cs typeface="Arial" panose="020B0604020202020204" pitchFamily="34" charset="0"/>
              </a:rPr>
              <a:t>KU-skabeloner til PowerPoint</a:t>
            </a:r>
            <a:br>
              <a:rPr lang="da-DK" sz="1000" b="1" noProof="1">
                <a:solidFill>
                  <a:schemeClr val="tx1"/>
                </a:solidFill>
                <a:latin typeface="+mn-lt"/>
                <a:cs typeface="Arial" panose="020B0604020202020204" pitchFamily="34" charset="0"/>
              </a:rPr>
            </a:br>
            <a:r>
              <a:rPr lang="da-DK" sz="800" dirty="0">
                <a:effectLst/>
                <a:latin typeface="+mj-lt"/>
                <a:ea typeface="Calibri" panose="020F0502020204030204" pitchFamily="34" charset="0"/>
                <a:cs typeface="Times New Roman" panose="02020603050405020304" pitchFamily="18" charset="0"/>
              </a:rPr>
              <a:t>Når du åbner PowerPoint på din KU-pc, åbner en skabelon i 16:9-format og med dansk KU-logo.</a:t>
            </a:r>
          </a:p>
          <a:p>
            <a:pPr>
              <a:lnSpc>
                <a:spcPct val="115000"/>
              </a:lnSpc>
              <a:spcAft>
                <a:spcPts val="1000"/>
              </a:spcAft>
            </a:pPr>
            <a:r>
              <a:rPr lang="da-DK" sz="800" dirty="0">
                <a:effectLst/>
                <a:latin typeface="+mj-lt"/>
                <a:ea typeface="Calibri" panose="020F0502020204030204" pitchFamily="34" charset="0"/>
                <a:cs typeface="Times New Roman" panose="02020603050405020304" pitchFamily="18" charset="0"/>
              </a:rPr>
              <a:t>Når du klikker på KU-fanen i værktøjslinjen, kan du via knappen ”Vælg Skabelon” vælge mellem skabeloner</a:t>
            </a:r>
          </a:p>
          <a:p>
            <a:pPr marL="88900" lvl="0" indent="-88900">
              <a:lnSpc>
                <a:spcPct val="115000"/>
              </a:lnSpc>
              <a:spcAft>
                <a:spcPts val="0"/>
              </a:spcAft>
              <a:buFont typeface="Arial" panose="020B0604020202020204" pitchFamily="34" charset="0"/>
              <a:buChar char="•"/>
              <a:tabLst/>
            </a:pPr>
            <a:r>
              <a:rPr lang="da-DK" sz="800" dirty="0">
                <a:effectLst/>
                <a:latin typeface="+mj-lt"/>
                <a:ea typeface="Calibri" panose="020F0502020204030204" pitchFamily="34" charset="0"/>
                <a:cs typeface="Times New Roman" panose="02020603050405020304" pitchFamily="18" charset="0"/>
              </a:rPr>
              <a:t>på henholdsvis dansk og engelsk </a:t>
            </a:r>
          </a:p>
          <a:p>
            <a:pPr marL="88900" lvl="0" indent="-88900">
              <a:lnSpc>
                <a:spcPct val="115000"/>
              </a:lnSpc>
              <a:spcAft>
                <a:spcPts val="0"/>
              </a:spcAft>
              <a:buFont typeface="Arial" panose="020B0604020202020204" pitchFamily="34" charset="0"/>
              <a:buChar char="•"/>
              <a:tabLst/>
            </a:pPr>
            <a:r>
              <a:rPr lang="da-DK" sz="800" dirty="0">
                <a:effectLst/>
                <a:latin typeface="+mj-lt"/>
                <a:ea typeface="Calibri" panose="020F0502020204030204" pitchFamily="34" charset="0"/>
                <a:cs typeface="Times New Roman" panose="02020603050405020304" pitchFamily="18" charset="0"/>
              </a:rPr>
              <a:t>i ”fuld” eller ”lille” version (i den fulde version ser du et eksempel på hver diastype i venstrespalten)</a:t>
            </a:r>
          </a:p>
          <a:p>
            <a:pPr marL="88900" lvl="0" indent="-88900">
              <a:lnSpc>
                <a:spcPct val="115000"/>
              </a:lnSpc>
              <a:spcAft>
                <a:spcPts val="1000"/>
              </a:spcAft>
              <a:buFont typeface="Arial" panose="020B0604020202020204" pitchFamily="34" charset="0"/>
              <a:buChar char="•"/>
              <a:tabLst/>
            </a:pPr>
            <a:r>
              <a:rPr lang="da-DK" sz="800" dirty="0">
                <a:effectLst/>
                <a:latin typeface="+mj-lt"/>
                <a:ea typeface="Calibri" panose="020F0502020204030204" pitchFamily="34" charset="0"/>
                <a:cs typeface="Times New Roman" panose="02020603050405020304" pitchFamily="18" charset="0"/>
              </a:rPr>
              <a:t>samt en demopræsentation med indsat tekst på engelsk</a:t>
            </a:r>
          </a:p>
          <a:p>
            <a:pPr>
              <a:lnSpc>
                <a:spcPct val="115000"/>
              </a:lnSpc>
              <a:spcAft>
                <a:spcPts val="1000"/>
              </a:spcAft>
            </a:pPr>
            <a:r>
              <a:rPr lang="da-DK" sz="800" dirty="0">
                <a:effectLst/>
                <a:latin typeface="+mj-lt"/>
                <a:ea typeface="Calibri" panose="020F0502020204030204" pitchFamily="34" charset="0"/>
                <a:cs typeface="Times New Roman" panose="02020603050405020304" pitchFamily="18" charset="0"/>
              </a:rPr>
              <a:t>Hvis du bruger en ”fuld” version, skal du slette de dias, du ikke vil bruge.</a:t>
            </a:r>
            <a:br>
              <a:rPr lang="da-DK" sz="800" dirty="0">
                <a:effectLst/>
                <a:latin typeface="+mj-lt"/>
                <a:ea typeface="Calibri" panose="020F0502020204030204" pitchFamily="34" charset="0"/>
                <a:cs typeface="Times New Roman" panose="02020603050405020304" pitchFamily="18" charset="0"/>
              </a:rPr>
            </a:br>
            <a:br>
              <a:rPr lang="da-DK" sz="800" dirty="0">
                <a:effectLst/>
                <a:latin typeface="+mj-lt"/>
                <a:ea typeface="Calibri" panose="020F0502020204030204" pitchFamily="34" charset="0"/>
                <a:cs typeface="Times New Roman" panose="02020603050405020304" pitchFamily="18" charset="0"/>
              </a:rPr>
            </a:br>
            <a:r>
              <a:rPr lang="da-DK" sz="800" dirty="0">
                <a:effectLst/>
                <a:latin typeface="+mj-lt"/>
                <a:ea typeface="Calibri" panose="020F0502020204030204" pitchFamily="34" charset="0"/>
                <a:cs typeface="Times New Roman" panose="02020603050405020304" pitchFamily="18" charset="0"/>
              </a:rPr>
              <a:t>Mac-brugere m.fl. kan hente PowerPoint-skabelonerne på</a:t>
            </a:r>
            <a:r>
              <a:rPr lang="da-DK" sz="800" baseline="0" dirty="0">
                <a:effectLst/>
                <a:latin typeface="+mj-lt"/>
                <a:ea typeface="Calibri" panose="020F0502020204030204" pitchFamily="34" charset="0"/>
                <a:cs typeface="Times New Roman" panose="02020603050405020304" pitchFamily="18" charset="0"/>
              </a:rPr>
              <a:t> </a:t>
            </a:r>
            <a:r>
              <a:rPr lang="da-DK" sz="800" dirty="0">
                <a:solidFill>
                  <a:schemeClr val="accent4"/>
                </a:solidFill>
                <a:effectLst/>
                <a:latin typeface="+mj-lt"/>
                <a:ea typeface="Calibri" panose="020F0502020204030204" pitchFamily="34" charset="0"/>
                <a:cs typeface="Times New Roman" panose="02020603050405020304" pitchFamily="18" charset="0"/>
                <a:hlinkClick r:id="rId2"/>
              </a:rPr>
              <a:t>www.designguide.ku.dk/skabeloner/powerpoint/</a:t>
            </a:r>
            <a:br>
              <a:rPr lang="da-DK" sz="800" dirty="0">
                <a:solidFill>
                  <a:schemeClr val="accent4"/>
                </a:solidFill>
                <a:effectLst/>
                <a:latin typeface="+mj-lt"/>
                <a:ea typeface="Calibri" panose="020F0502020204030204" pitchFamily="34" charset="0"/>
                <a:cs typeface="Times New Roman" panose="02020603050405020304" pitchFamily="18" charset="0"/>
                <a:hlinkClick r:id="rId2"/>
              </a:rPr>
            </a:br>
            <a:r>
              <a:rPr lang="da-DK" sz="800" dirty="0">
                <a:solidFill>
                  <a:schemeClr val="accent4"/>
                </a:solidFill>
                <a:effectLst/>
                <a:latin typeface="+mj-lt"/>
                <a:ea typeface="Calibri" panose="020F0502020204030204" pitchFamily="34" charset="0"/>
                <a:cs typeface="Times New Roman" panose="02020603050405020304" pitchFamily="18" charset="0"/>
                <a:hlinkClick r:id="rId2"/>
              </a:rPr>
              <a:t>praesentationer/</a:t>
            </a:r>
            <a:endParaRPr lang="da-DK" sz="800" dirty="0">
              <a:solidFill>
                <a:schemeClr val="accent4"/>
              </a:solidFill>
              <a:effectLst/>
              <a:latin typeface="+mj-lt"/>
              <a:ea typeface="Calibri" panose="020F0502020204030204" pitchFamily="34" charset="0"/>
              <a:cs typeface="Times New Roman" panose="02020603050405020304" pitchFamily="18" charset="0"/>
            </a:endParaRPr>
          </a:p>
        </p:txBody>
      </p:sp>
      <p:sp>
        <p:nvSpPr>
          <p:cNvPr id="49" name="Text Box 48"/>
          <p:cNvSpPr txBox="1">
            <a:spLocks noChangeArrowheads="1"/>
          </p:cNvSpPr>
          <p:nvPr userDrawn="1"/>
        </p:nvSpPr>
        <p:spPr bwMode="auto">
          <a:xfrm>
            <a:off x="2576655" y="4237555"/>
            <a:ext cx="1755548" cy="176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Indsæt  din enheds navn (fx institut), sidenummer og dato</a:t>
            </a:r>
            <a:br>
              <a:rPr lang="da-DK" sz="1000" b="1" noProof="1">
                <a:solidFill>
                  <a:schemeClr val="tx1"/>
                </a:solidFill>
                <a:latin typeface="+mj-lt"/>
                <a:cs typeface="Arial" panose="020B0604020202020204" pitchFamily="34" charset="0"/>
              </a:rPr>
            </a:br>
            <a:r>
              <a:rPr lang="da-DK" sz="800" b="1" dirty="0">
                <a:effectLst/>
                <a:latin typeface="+mj-lt"/>
                <a:ea typeface="Calibri" panose="020F0502020204030204" pitchFamily="34" charset="0"/>
                <a:cs typeface="Times New Roman" panose="02020603050405020304" pitchFamily="18" charset="0"/>
              </a:rPr>
              <a:t>1. </a:t>
            </a:r>
            <a:r>
              <a:rPr lang="da-DK" sz="800" dirty="0">
                <a:effectLst/>
                <a:latin typeface="+mj-lt"/>
                <a:ea typeface="Calibri" panose="020F0502020204030204" pitchFamily="34" charset="0"/>
                <a:cs typeface="Times New Roman" panose="02020603050405020304" pitchFamily="18" charset="0"/>
              </a:rPr>
              <a:t>Vælg </a:t>
            </a:r>
            <a:r>
              <a:rPr lang="da-DK" sz="800" b="1" dirty="0">
                <a:effectLst/>
                <a:latin typeface="+mj-lt"/>
                <a:ea typeface="Calibri" panose="020F0502020204030204" pitchFamily="34" charset="0"/>
                <a:cs typeface="Times New Roman" panose="02020603050405020304" pitchFamily="18" charset="0"/>
              </a:rPr>
              <a:t>Indsæt </a:t>
            </a:r>
            <a:r>
              <a:rPr lang="da-DK" sz="800" dirty="0">
                <a:effectLst/>
                <a:latin typeface="+mj-lt"/>
                <a:ea typeface="Calibri" panose="020F0502020204030204" pitchFamily="34" charset="0"/>
                <a:cs typeface="Times New Roman" panose="02020603050405020304" pitchFamily="18" charset="0"/>
              </a:rPr>
              <a:t>i topmenuen </a:t>
            </a:r>
          </a:p>
          <a:p>
            <a:pPr>
              <a:lnSpc>
                <a:spcPct val="90000"/>
              </a:lnSpc>
              <a:spcAft>
                <a:spcPts val="1000"/>
              </a:spcAft>
            </a:pPr>
            <a:r>
              <a:rPr lang="da-DK" sz="800" b="1" dirty="0">
                <a:effectLst/>
                <a:latin typeface="+mj-lt"/>
                <a:ea typeface="Calibri" panose="020F0502020204030204" pitchFamily="34" charset="0"/>
                <a:cs typeface="Times New Roman" panose="02020603050405020304" pitchFamily="18" charset="0"/>
              </a:rPr>
              <a:t>2. </a:t>
            </a:r>
            <a:r>
              <a:rPr lang="da-DK" sz="800" dirty="0">
                <a:effectLst/>
                <a:latin typeface="+mj-lt"/>
                <a:ea typeface="Calibri" panose="020F0502020204030204" pitchFamily="34" charset="0"/>
                <a:cs typeface="Times New Roman" panose="02020603050405020304" pitchFamily="18" charset="0"/>
              </a:rPr>
              <a:t>Vælg </a:t>
            </a:r>
            <a:r>
              <a:rPr lang="da-DK" sz="800" b="1" dirty="0">
                <a:effectLst/>
                <a:latin typeface="+mj-lt"/>
                <a:ea typeface="Calibri" panose="020F0502020204030204" pitchFamily="34" charset="0"/>
                <a:cs typeface="Times New Roman" panose="02020603050405020304" pitchFamily="18" charset="0"/>
              </a:rPr>
              <a:t>Sidehoved og Sidefod</a:t>
            </a:r>
          </a:p>
          <a:p>
            <a:pPr>
              <a:lnSpc>
                <a:spcPct val="90000"/>
              </a:lnSpc>
              <a:spcAft>
                <a:spcPts val="1000"/>
              </a:spcAft>
            </a:pPr>
            <a:r>
              <a:rPr lang="da-DK" sz="800" b="1" dirty="0">
                <a:effectLst/>
                <a:latin typeface="+mj-lt"/>
                <a:ea typeface="Calibri" panose="020F0502020204030204" pitchFamily="34" charset="0"/>
                <a:cs typeface="Times New Roman" panose="02020603050405020304" pitchFamily="18" charset="0"/>
              </a:rPr>
              <a:t>3. </a:t>
            </a:r>
            <a:r>
              <a:rPr lang="da-DK" sz="800" dirty="0">
                <a:effectLst/>
                <a:latin typeface="+mj-lt"/>
                <a:ea typeface="Calibri" panose="020F0502020204030204" pitchFamily="34" charset="0"/>
                <a:cs typeface="Times New Roman" panose="02020603050405020304" pitchFamily="18" charset="0"/>
              </a:rPr>
              <a:t>Udfyld felterne</a:t>
            </a:r>
          </a:p>
          <a:p>
            <a:pPr>
              <a:lnSpc>
                <a:spcPct val="90000"/>
              </a:lnSpc>
              <a:spcAft>
                <a:spcPts val="1000"/>
              </a:spcAft>
            </a:pPr>
            <a:r>
              <a:rPr lang="da-DK" sz="800" dirty="0">
                <a:effectLst/>
                <a:latin typeface="+mj-lt"/>
                <a:ea typeface="Calibri" panose="020F0502020204030204" pitchFamily="34" charset="0"/>
                <a:cs typeface="Times New Roman" panose="02020603050405020304" pitchFamily="18" charset="0"/>
              </a:rPr>
              <a:t>4. Vælg </a:t>
            </a:r>
            <a:r>
              <a:rPr lang="da-DK" sz="800" b="1" dirty="0">
                <a:effectLst/>
                <a:latin typeface="+mj-lt"/>
                <a:ea typeface="Calibri" panose="020F0502020204030204" pitchFamily="34" charset="0"/>
                <a:cs typeface="Times New Roman" panose="02020603050405020304" pitchFamily="18" charset="0"/>
              </a:rPr>
              <a:t>Anvend på alle </a:t>
            </a:r>
            <a:r>
              <a:rPr lang="da-DK" sz="800" dirty="0">
                <a:effectLst/>
                <a:latin typeface="+mj-lt"/>
                <a:ea typeface="Calibri" panose="020F0502020204030204" pitchFamily="34" charset="0"/>
                <a:cs typeface="Times New Roman" panose="02020603050405020304" pitchFamily="18" charset="0"/>
              </a:rPr>
              <a:t>- eller </a:t>
            </a:r>
            <a:r>
              <a:rPr lang="da-DK" sz="800" b="1" dirty="0">
                <a:effectLst/>
                <a:latin typeface="+mj-lt"/>
                <a:ea typeface="Calibri" panose="020F0502020204030204" pitchFamily="34" charset="0"/>
                <a:cs typeface="Times New Roman" panose="02020603050405020304" pitchFamily="18" charset="0"/>
              </a:rPr>
              <a:t>Anvend</a:t>
            </a:r>
            <a:r>
              <a:rPr lang="da-DK" sz="800" dirty="0">
                <a:effectLst/>
                <a:latin typeface="+mj-lt"/>
                <a:ea typeface="Calibri" panose="020F0502020204030204" pitchFamily="34" charset="0"/>
                <a:cs typeface="Times New Roman" panose="02020603050405020304" pitchFamily="18" charset="0"/>
              </a:rPr>
              <a:t>, hvis det kun skal være på et enkelt dias/slide</a:t>
            </a:r>
          </a:p>
          <a:p>
            <a:pPr>
              <a:lnSpc>
                <a:spcPct val="90000"/>
              </a:lnSpc>
              <a:spcAft>
                <a:spcPts val="1000"/>
              </a:spcAft>
            </a:pPr>
            <a:r>
              <a:rPr lang="da-DK" sz="800" dirty="0">
                <a:effectLst/>
                <a:latin typeface="+mj-lt"/>
                <a:ea typeface="Calibri" panose="020F0502020204030204" pitchFamily="34" charset="0"/>
                <a:cs typeface="Times New Roman" panose="02020603050405020304" pitchFamily="18" charset="0"/>
              </a:rPr>
              <a:t>Oplysningerne placeres i højre side af den grå topbjælke.</a:t>
            </a:r>
          </a:p>
        </p:txBody>
      </p:sp>
      <p:sp>
        <p:nvSpPr>
          <p:cNvPr id="50" name="Text Box 48"/>
          <p:cNvSpPr txBox="1">
            <a:spLocks noChangeArrowheads="1"/>
          </p:cNvSpPr>
          <p:nvPr userDrawn="1"/>
        </p:nvSpPr>
        <p:spPr bwMode="auto">
          <a:xfrm>
            <a:off x="587375" y="5678667"/>
            <a:ext cx="189959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0"/>
              </a:spcAft>
              <a:defRPr/>
            </a:pPr>
            <a:r>
              <a:rPr lang="da-DK" sz="1000" b="1" noProof="1">
                <a:solidFill>
                  <a:schemeClr val="tx1"/>
                </a:solidFill>
                <a:latin typeface="+mn-lt"/>
                <a:cs typeface="Arial" panose="020B0604020202020204" pitchFamily="34" charset="0"/>
              </a:rPr>
              <a:t>Lav nyt dias/slide (hhv. 2010- + 2013- og 2016-version) </a:t>
            </a:r>
            <a:br>
              <a:rPr lang="da-DK" sz="1000" b="1" noProof="1">
                <a:solidFill>
                  <a:schemeClr val="tx1"/>
                </a:solidFill>
                <a:latin typeface="+mn-lt"/>
                <a:cs typeface="Arial" panose="020B0604020202020204" pitchFamily="34" charset="0"/>
              </a:rPr>
            </a:br>
            <a:r>
              <a:rPr lang="da-DK" altLang="da-DK" sz="800" b="1" noProof="1">
                <a:solidFill>
                  <a:schemeClr val="tx1"/>
                </a:solidFill>
                <a:latin typeface="+mn-lt"/>
                <a:cs typeface="Arial" panose="020B0604020202020204" pitchFamily="34" charset="0"/>
              </a:rPr>
              <a:t>1. </a:t>
            </a:r>
            <a:r>
              <a:rPr lang="da-DK" altLang="da-DK" sz="800" noProof="1">
                <a:solidFill>
                  <a:schemeClr val="tx1"/>
                </a:solidFill>
                <a:latin typeface="+mn-lt"/>
                <a:cs typeface="Arial" panose="020B0604020202020204" pitchFamily="34" charset="0"/>
              </a:rPr>
              <a:t>Klik på </a:t>
            </a:r>
            <a:r>
              <a:rPr lang="da-DK" altLang="da-DK" sz="800" b="1" noProof="1">
                <a:solidFill>
                  <a:schemeClr val="tx1"/>
                </a:solidFill>
                <a:latin typeface="+mn-lt"/>
                <a:cs typeface="Arial" panose="020B0604020202020204" pitchFamily="34" charset="0"/>
              </a:rPr>
              <a:t>Startside/Hjem</a:t>
            </a:r>
          </a:p>
        </p:txBody>
      </p:sp>
      <p:pic>
        <p:nvPicPr>
          <p:cNvPr id="51" name="Billede 40"/>
          <p:cNvPicPr>
            <a:picLocks noChangeAspect="1"/>
          </p:cNvPicPr>
          <p:nvPr userDrawn="1"/>
        </p:nvPicPr>
        <p:blipFill rotWithShape="1">
          <a:blip r:embed="rId3"/>
          <a:srcRect l="36944" r="2272" b="69429"/>
          <a:stretch/>
        </p:blipFill>
        <p:spPr>
          <a:xfrm>
            <a:off x="4157637" y="2940574"/>
            <a:ext cx="395416" cy="126627"/>
          </a:xfrm>
          <a:prstGeom prst="rect">
            <a:avLst/>
          </a:prstGeom>
        </p:spPr>
      </p:pic>
      <p:sp>
        <p:nvSpPr>
          <p:cNvPr id="52" name="Text Box 48"/>
          <p:cNvSpPr txBox="1">
            <a:spLocks noChangeArrowheads="1"/>
          </p:cNvSpPr>
          <p:nvPr userDrawn="1"/>
        </p:nvSpPr>
        <p:spPr bwMode="auto">
          <a:xfrm>
            <a:off x="2587038" y="2582327"/>
            <a:ext cx="1624241" cy="7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mn-lt"/>
                <a:cs typeface="Arial" panose="020B0604020202020204" pitchFamily="34" charset="0"/>
              </a:rPr>
              <a:t>Diastype</a:t>
            </a:r>
            <a:br>
              <a:rPr lang="da-DK" sz="1000" b="1" noProof="1">
                <a:solidFill>
                  <a:schemeClr val="tx1"/>
                </a:solidFill>
                <a:latin typeface="+mn-lt"/>
                <a:cs typeface="Arial" panose="020B0604020202020204" pitchFamily="34" charset="0"/>
              </a:rPr>
            </a:br>
            <a:r>
              <a:rPr lang="da-DK" altLang="da-DK" sz="800" b="1" noProof="1">
                <a:solidFill>
                  <a:schemeClr val="tx1"/>
                </a:solidFill>
                <a:latin typeface="+mn-lt"/>
                <a:cs typeface="Arial" panose="020B0604020202020204" pitchFamily="34" charset="0"/>
              </a:rPr>
              <a:t>1. </a:t>
            </a:r>
            <a:r>
              <a:rPr lang="da-DK" altLang="da-DK" sz="800" noProof="1">
                <a:solidFill>
                  <a:schemeClr val="tx1"/>
                </a:solidFill>
                <a:latin typeface="+mn-lt"/>
                <a:cs typeface="Arial" panose="020B0604020202020204" pitchFamily="34" charset="0"/>
              </a:rPr>
              <a:t>Klik på </a:t>
            </a:r>
            <a:r>
              <a:rPr lang="da-DK" altLang="da-DK" sz="800" b="1" noProof="1">
                <a:solidFill>
                  <a:schemeClr val="tx1"/>
                </a:solidFill>
                <a:latin typeface="+mn-lt"/>
                <a:cs typeface="Arial" panose="020B0604020202020204" pitchFamily="34" charset="0"/>
              </a:rPr>
              <a:t>Startside/Hjem</a:t>
            </a:r>
          </a:p>
          <a:p>
            <a:pPr eaLnBrk="1" hangingPunct="1">
              <a:spcAft>
                <a:spcPts val="600"/>
              </a:spcAft>
              <a:defRPr/>
            </a:pPr>
            <a:r>
              <a:rPr lang="da-DK" altLang="da-DK" sz="800" b="1" noProof="1">
                <a:solidFill>
                  <a:schemeClr val="tx1"/>
                </a:solidFill>
                <a:latin typeface="+mn-lt"/>
                <a:cs typeface="Arial" panose="020B0604020202020204" pitchFamily="34" charset="0"/>
              </a:rPr>
              <a:t>2.</a:t>
            </a:r>
            <a:r>
              <a:rPr lang="da-DK" altLang="da-DK" sz="800" b="1" baseline="0" noProof="1">
                <a:solidFill>
                  <a:schemeClr val="tx1"/>
                </a:solidFill>
                <a:latin typeface="+mn-lt"/>
                <a:cs typeface="Arial" panose="020B0604020202020204" pitchFamily="34" charset="0"/>
              </a:rPr>
              <a:t> </a:t>
            </a:r>
            <a:r>
              <a:rPr lang="da-DK" altLang="da-DK" sz="800" baseline="0" noProof="1">
                <a:solidFill>
                  <a:schemeClr val="tx1"/>
                </a:solidFill>
                <a:latin typeface="+mn-lt"/>
                <a:cs typeface="Arial" panose="020B0604020202020204" pitchFamily="34" charset="0"/>
              </a:rPr>
              <a:t>Vælg </a:t>
            </a:r>
            <a:r>
              <a:rPr lang="da-DK" altLang="da-DK" sz="800" b="1" baseline="0" noProof="1">
                <a:solidFill>
                  <a:schemeClr val="tx1"/>
                </a:solidFill>
                <a:latin typeface="+mn-lt"/>
                <a:cs typeface="Arial" panose="020B0604020202020204" pitchFamily="34" charset="0"/>
              </a:rPr>
              <a:t>Layout</a:t>
            </a:r>
            <a:r>
              <a:rPr lang="da-DK" altLang="da-DK" sz="800" baseline="0" noProof="1">
                <a:solidFill>
                  <a:schemeClr val="tx1"/>
                </a:solidFill>
                <a:latin typeface="+mn-lt"/>
                <a:cs typeface="Arial" panose="020B0604020202020204" pitchFamily="34" charset="0"/>
              </a:rPr>
              <a:t> for at ændre dit nuværende dias/slide til et alternativt layout</a:t>
            </a:r>
          </a:p>
        </p:txBody>
      </p:sp>
      <p:sp>
        <p:nvSpPr>
          <p:cNvPr id="53" name="Text Box 48"/>
          <p:cNvSpPr txBox="1">
            <a:spLocks noChangeArrowheads="1"/>
          </p:cNvSpPr>
          <p:nvPr userDrawn="1"/>
        </p:nvSpPr>
        <p:spPr bwMode="auto">
          <a:xfrm>
            <a:off x="2576655" y="3571524"/>
            <a:ext cx="16346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mn-lt"/>
                <a:cs typeface="Arial" panose="020B0604020202020204" pitchFamily="34" charset="0"/>
              </a:rPr>
              <a:t>Skrift</a:t>
            </a:r>
            <a:br>
              <a:rPr lang="da-DK" sz="1000" b="1" noProof="1">
                <a:solidFill>
                  <a:schemeClr val="tx1"/>
                </a:solidFill>
                <a:latin typeface="+mn-lt"/>
                <a:cs typeface="Arial" panose="020B0604020202020204" pitchFamily="34" charset="0"/>
              </a:rPr>
            </a:br>
            <a:r>
              <a:rPr lang="da-DK" altLang="da-DK" sz="800" b="0" noProof="1">
                <a:solidFill>
                  <a:schemeClr val="tx1"/>
                </a:solidFill>
                <a:latin typeface="+mn-lt"/>
                <a:cs typeface="Arial" panose="020B0604020202020204" pitchFamily="34" charset="0"/>
              </a:rPr>
              <a:t>KU Anvender skriften Microsoft New Tai Lue i PowerPoint.</a:t>
            </a:r>
            <a:endParaRPr lang="da-DK" altLang="da-DK" sz="800" b="0" baseline="0" noProof="1">
              <a:solidFill>
                <a:schemeClr val="tx1"/>
              </a:solidFill>
              <a:latin typeface="+mn-lt"/>
              <a:cs typeface="Arial" panose="020B0604020202020204" pitchFamily="34" charset="0"/>
            </a:endParaRPr>
          </a:p>
        </p:txBody>
      </p:sp>
      <p:sp>
        <p:nvSpPr>
          <p:cNvPr id="54" name="Text Box 48"/>
          <p:cNvSpPr txBox="1">
            <a:spLocks noChangeArrowheads="1"/>
          </p:cNvSpPr>
          <p:nvPr userDrawn="1"/>
        </p:nvSpPr>
        <p:spPr bwMode="auto">
          <a:xfrm>
            <a:off x="4739114" y="1627125"/>
            <a:ext cx="1634624"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0"/>
              </a:spcAft>
              <a:defRPr/>
            </a:pPr>
            <a:r>
              <a:rPr lang="da-DK" sz="1000" b="1" noProof="1">
                <a:solidFill>
                  <a:schemeClr val="tx1"/>
                </a:solidFill>
                <a:latin typeface="+mj-lt"/>
                <a:cs typeface="Arial" panose="020B0604020202020204" pitchFamily="34" charset="0"/>
              </a:rPr>
              <a:t>Gitter- og hjælpelinjer</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For at se gitter- og hjælpelinjer</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1. </a:t>
            </a:r>
            <a:r>
              <a:rPr lang="da-DK" sz="800" b="0" noProof="1">
                <a:solidFill>
                  <a:schemeClr val="tx1"/>
                </a:solidFill>
                <a:latin typeface="+mj-lt"/>
                <a:cs typeface="Arial" panose="020B0604020202020204" pitchFamily="34" charset="0"/>
              </a:rPr>
              <a:t>Klik på </a:t>
            </a:r>
            <a:r>
              <a:rPr lang="da-DK" sz="800" b="1" noProof="1">
                <a:solidFill>
                  <a:schemeClr val="tx1"/>
                </a:solidFill>
                <a:latin typeface="+mj-lt"/>
                <a:cs typeface="Arial" panose="020B0604020202020204" pitchFamily="34" charset="0"/>
              </a:rPr>
              <a:t>Vis</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2. </a:t>
            </a:r>
            <a:r>
              <a:rPr lang="da-DK" sz="800" b="0" noProof="1">
                <a:solidFill>
                  <a:schemeClr val="tx1"/>
                </a:solidFill>
                <a:latin typeface="+mj-lt"/>
                <a:cs typeface="Arial" panose="020B0604020202020204" pitchFamily="34" charset="0"/>
              </a:rPr>
              <a:t>Vælg </a:t>
            </a:r>
            <a:r>
              <a:rPr lang="da-DK" sz="800" b="1" noProof="1">
                <a:solidFill>
                  <a:schemeClr val="tx1"/>
                </a:solidFill>
                <a:latin typeface="+mj-lt"/>
                <a:cs typeface="Arial" panose="020B0604020202020204" pitchFamily="34" charset="0"/>
              </a:rPr>
              <a:t>Gitterlinjer</a:t>
            </a:r>
            <a:r>
              <a:rPr lang="da-DK" sz="800" b="0" noProof="1">
                <a:solidFill>
                  <a:schemeClr val="tx1"/>
                </a:solidFill>
                <a:latin typeface="+mj-lt"/>
                <a:cs typeface="Arial" panose="020B0604020202020204" pitchFamily="34" charset="0"/>
              </a:rPr>
              <a:t> og/eller </a:t>
            </a:r>
            <a:r>
              <a:rPr lang="da-DK" sz="800" b="1" noProof="1">
                <a:solidFill>
                  <a:schemeClr val="tx1"/>
                </a:solidFill>
                <a:latin typeface="+mj-lt"/>
                <a:cs typeface="Arial" panose="020B0604020202020204" pitchFamily="34" charset="0"/>
              </a:rPr>
              <a:t>Hjælpelinjer</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For at etablere flere gitter- og hjælpelinjer</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1. </a:t>
            </a:r>
            <a:r>
              <a:rPr lang="da-DK" sz="800" b="0" noProof="1">
                <a:solidFill>
                  <a:schemeClr val="tx1"/>
                </a:solidFill>
                <a:latin typeface="+mj-lt"/>
                <a:cs typeface="Arial" panose="020B0604020202020204" pitchFamily="34" charset="0"/>
              </a:rPr>
              <a:t>Før musen over en eksisterende hjælpelinje og klik på linjen (koordinater på linjen vises)</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2. </a:t>
            </a:r>
            <a:r>
              <a:rPr lang="da-DK" sz="800" b="0" noProof="1">
                <a:solidFill>
                  <a:schemeClr val="tx1"/>
                </a:solidFill>
                <a:latin typeface="+mj-lt"/>
                <a:cs typeface="Arial" panose="020B0604020202020204" pitchFamily="34" charset="0"/>
              </a:rPr>
              <a:t>Hold </a:t>
            </a:r>
            <a:r>
              <a:rPr lang="da-DK" sz="800" b="1" noProof="1">
                <a:solidFill>
                  <a:schemeClr val="tx1"/>
                </a:solidFill>
                <a:latin typeface="+mj-lt"/>
                <a:cs typeface="Arial" panose="020B0604020202020204" pitchFamily="34" charset="0"/>
              </a:rPr>
              <a:t>CTRL</a:t>
            </a:r>
            <a:r>
              <a:rPr lang="da-DK" sz="800" b="0" noProof="1">
                <a:solidFill>
                  <a:schemeClr val="tx1"/>
                </a:solidFill>
                <a:latin typeface="+mj-lt"/>
                <a:cs typeface="Arial" panose="020B0604020202020204" pitchFamily="34" charset="0"/>
              </a:rPr>
              <a:t> nede, mens du flytter placeringen af den eksisterende linje (tilføjer en ny)</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Tip: </a:t>
            </a:r>
            <a:r>
              <a:rPr lang="da-DK" sz="800" b="0" noProof="1">
                <a:solidFill>
                  <a:schemeClr val="tx1"/>
                </a:solidFill>
                <a:latin typeface="+mj-lt"/>
                <a:cs typeface="Arial" panose="020B0604020202020204" pitchFamily="34" charset="0"/>
              </a:rPr>
              <a:t>Tryk </a:t>
            </a:r>
            <a:r>
              <a:rPr lang="da-DK" sz="800" b="1" noProof="1">
                <a:solidFill>
                  <a:schemeClr val="tx1"/>
                </a:solidFill>
                <a:latin typeface="+mj-lt"/>
                <a:cs typeface="Arial" panose="020B0604020202020204" pitchFamily="34" charset="0"/>
              </a:rPr>
              <a:t>Alt + F9</a:t>
            </a:r>
            <a:r>
              <a:rPr lang="da-DK" sz="800" b="0" noProof="1">
                <a:solidFill>
                  <a:schemeClr val="tx1"/>
                </a:solidFill>
                <a:latin typeface="+mj-lt"/>
                <a:cs typeface="Arial" panose="020B0604020202020204" pitchFamily="34" charset="0"/>
              </a:rPr>
              <a:t> for hurtig visning af hjælpelinjer</a:t>
            </a:r>
          </a:p>
        </p:txBody>
      </p:sp>
      <p:sp>
        <p:nvSpPr>
          <p:cNvPr id="55" name="Text Box 48"/>
          <p:cNvSpPr txBox="1">
            <a:spLocks noChangeArrowheads="1"/>
          </p:cNvSpPr>
          <p:nvPr userDrawn="1"/>
        </p:nvSpPr>
        <p:spPr bwMode="auto">
          <a:xfrm>
            <a:off x="4728822" y="4141417"/>
            <a:ext cx="1634624"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Indsæt billede</a:t>
            </a:r>
            <a:br>
              <a:rPr lang="da-DK" sz="1000" b="1" noProof="1">
                <a:solidFill>
                  <a:schemeClr val="tx1"/>
                </a:solidFill>
                <a:latin typeface="+mj-lt"/>
                <a:cs typeface="Arial" panose="020B0604020202020204" pitchFamily="34" charset="0"/>
              </a:rPr>
            </a:br>
            <a:r>
              <a:rPr lang="da-DK" sz="800" b="0" noProof="1">
                <a:solidFill>
                  <a:schemeClr val="tx1"/>
                </a:solidFill>
                <a:latin typeface="+mj-lt"/>
                <a:cs typeface="Arial" panose="020B0604020202020204" pitchFamily="34" charset="0"/>
              </a:rPr>
              <a:t>På layouts med billedholder: Klik på ikon og vælg </a:t>
            </a:r>
            <a:r>
              <a:rPr lang="da-DK" sz="800" b="1" noProof="1">
                <a:solidFill>
                  <a:schemeClr val="tx1"/>
                </a:solidFill>
                <a:latin typeface="+mj-lt"/>
                <a:cs typeface="Arial" panose="020B0604020202020204" pitchFamily="34" charset="0"/>
              </a:rPr>
              <a:t>Indsæt</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Teksten ”Klik her, hvis du vil udskifte billedet” bliver ikke vist i din præsentation.  </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Du kan hente KU-billeder, som er tilpasset og minimeret til 16:9-format via dette link:</a:t>
            </a:r>
            <a:br>
              <a:rPr lang="da-DK" sz="800" b="0" noProof="1">
                <a:solidFill>
                  <a:schemeClr val="tx1"/>
                </a:solidFill>
                <a:latin typeface="+mj-lt"/>
                <a:cs typeface="Arial" panose="020B0604020202020204" pitchFamily="34" charset="0"/>
              </a:rPr>
            </a:br>
            <a:r>
              <a:rPr lang="da-DK" sz="800" b="0" noProof="1">
                <a:solidFill>
                  <a:schemeClr val="tx1"/>
                </a:solidFill>
                <a:latin typeface="+mj-lt"/>
                <a:cs typeface="Arial" panose="020B0604020202020204" pitchFamily="34" charset="0"/>
              </a:rPr>
              <a:t> </a:t>
            </a:r>
            <a:r>
              <a:rPr lang="da-DK" sz="800" b="0" noProof="1">
                <a:solidFill>
                  <a:schemeClr val="accent4"/>
                </a:solidFill>
                <a:latin typeface="+mj-lt"/>
                <a:cs typeface="Arial" panose="020B0604020202020204" pitchFamily="34" charset="0"/>
                <a:hlinkClick r:id="rId4"/>
              </a:rPr>
              <a:t>https://image.ku.dk/shared/aZwD18034DnM3TYEw9XagEF6kxI6MLkV</a:t>
            </a:r>
            <a:endParaRPr lang="da-DK" sz="800" b="0" noProof="1">
              <a:solidFill>
                <a:schemeClr val="accent4"/>
              </a:solidFill>
              <a:latin typeface="+mj-lt"/>
              <a:cs typeface="Arial" panose="020B0604020202020204" pitchFamily="34" charset="0"/>
            </a:endParaRP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Vælg slideshow-visning for at gøre linket aktivt.</a:t>
            </a:r>
          </a:p>
        </p:txBody>
      </p:sp>
      <p:sp>
        <p:nvSpPr>
          <p:cNvPr id="56" name="Text Box 48"/>
          <p:cNvSpPr txBox="1">
            <a:spLocks noChangeArrowheads="1"/>
          </p:cNvSpPr>
          <p:nvPr userDrawn="1"/>
        </p:nvSpPr>
        <p:spPr bwMode="auto">
          <a:xfrm>
            <a:off x="6691561" y="1640495"/>
            <a:ext cx="163462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Billedstørrelser</a:t>
            </a:r>
            <a:br>
              <a:rPr lang="da-DK" sz="1000" b="1" noProof="1">
                <a:solidFill>
                  <a:schemeClr val="tx1"/>
                </a:solidFill>
                <a:latin typeface="+mj-lt"/>
                <a:cs typeface="Arial" panose="020B0604020202020204" pitchFamily="34" charset="0"/>
              </a:rPr>
            </a:br>
            <a:r>
              <a:rPr lang="da-DK" sz="800" b="0" noProof="1">
                <a:solidFill>
                  <a:schemeClr val="tx1"/>
                </a:solidFill>
                <a:latin typeface="+mj-lt"/>
                <a:cs typeface="Arial" panose="020B0604020202020204" pitchFamily="34" charset="0"/>
              </a:rPr>
              <a:t>De optimale billedstørrelser er</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16:9-format: 1.500 x 818 pixels</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Gem billederne i 72 dpi og i ”jpg-medium-kvalitet”</a:t>
            </a:r>
          </a:p>
        </p:txBody>
      </p:sp>
      <p:sp>
        <p:nvSpPr>
          <p:cNvPr id="57" name="Text Box 48"/>
          <p:cNvSpPr txBox="1">
            <a:spLocks noChangeArrowheads="1"/>
          </p:cNvSpPr>
          <p:nvPr userDrawn="1"/>
        </p:nvSpPr>
        <p:spPr bwMode="auto">
          <a:xfrm>
            <a:off x="6691561" y="2720006"/>
            <a:ext cx="1634624" cy="192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Beskær billede</a:t>
            </a:r>
            <a:br>
              <a:rPr lang="da-DK" sz="1000" b="1" noProof="1">
                <a:solidFill>
                  <a:schemeClr val="tx1"/>
                </a:solidFill>
                <a:latin typeface="+mj-lt"/>
                <a:cs typeface="Arial" panose="020B0604020202020204" pitchFamily="34" charset="0"/>
              </a:rPr>
            </a:br>
            <a:r>
              <a:rPr lang="da-DK" sz="800" b="1" noProof="1">
                <a:solidFill>
                  <a:schemeClr val="tx1"/>
                </a:solidFill>
                <a:latin typeface="+mj-lt"/>
                <a:cs typeface="Arial" panose="020B0604020202020204" pitchFamily="34" charset="0"/>
              </a:rPr>
              <a:t>1</a:t>
            </a:r>
            <a:r>
              <a:rPr lang="da-DK" sz="800" b="0" noProof="1">
                <a:solidFill>
                  <a:schemeClr val="tx1"/>
                </a:solidFill>
                <a:latin typeface="+mj-lt"/>
                <a:cs typeface="Arial" panose="020B0604020202020204" pitchFamily="34" charset="0"/>
              </a:rPr>
              <a:t>. Klik </a:t>
            </a:r>
            <a:r>
              <a:rPr lang="da-DK" sz="800" b="1" noProof="1">
                <a:solidFill>
                  <a:schemeClr val="tx1"/>
                </a:solidFill>
                <a:latin typeface="+mj-lt"/>
                <a:cs typeface="Arial" panose="020B0604020202020204" pitchFamily="34" charset="0"/>
              </a:rPr>
              <a:t>Beskær</a:t>
            </a:r>
            <a:r>
              <a:rPr lang="da-DK" sz="800" b="0" noProof="1">
                <a:solidFill>
                  <a:schemeClr val="tx1"/>
                </a:solidFill>
                <a:latin typeface="+mj-lt"/>
                <a:cs typeface="Arial" panose="020B0604020202020204" pitchFamily="34" charset="0"/>
              </a:rPr>
              <a:t> for at ændre billedets fokus/størrelse</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2. </a:t>
            </a:r>
            <a:r>
              <a:rPr lang="da-DK" sz="800" b="0" noProof="1">
                <a:solidFill>
                  <a:schemeClr val="tx1"/>
                </a:solidFill>
                <a:latin typeface="+mj-lt"/>
                <a:cs typeface="Arial" panose="020B0604020202020204" pitchFamily="34" charset="0"/>
              </a:rPr>
              <a:t>Ønsker du at skalere billedet, så hold </a:t>
            </a:r>
            <a:r>
              <a:rPr lang="da-DK" sz="800" b="1" noProof="1">
                <a:solidFill>
                  <a:schemeClr val="tx1"/>
                </a:solidFill>
                <a:latin typeface="+mj-lt"/>
                <a:cs typeface="Arial" panose="020B0604020202020204" pitchFamily="34" charset="0"/>
              </a:rPr>
              <a:t>SHIFT</a:t>
            </a:r>
            <a:r>
              <a:rPr lang="da-DK" sz="800" b="0" noProof="1">
                <a:solidFill>
                  <a:schemeClr val="tx1"/>
                </a:solidFill>
                <a:latin typeface="+mj-lt"/>
                <a:cs typeface="Arial" panose="020B0604020202020204" pitchFamily="34" charset="0"/>
              </a:rPr>
              <a:t>-knappen nede, mens du trækker i billedets hjørner</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3. </a:t>
            </a:r>
            <a:r>
              <a:rPr lang="da-DK" sz="800" b="0" noProof="1">
                <a:solidFill>
                  <a:schemeClr val="tx1"/>
                </a:solidFill>
                <a:latin typeface="+mj-lt"/>
                <a:cs typeface="Arial" panose="020B0604020202020204" pitchFamily="34" charset="0"/>
              </a:rPr>
              <a:t>Højreklik på billedet og vælg </a:t>
            </a:r>
            <a:r>
              <a:rPr lang="da-DK" sz="800" b="1" noProof="1">
                <a:solidFill>
                  <a:schemeClr val="tx1"/>
                </a:solidFill>
                <a:latin typeface="+mj-lt"/>
                <a:cs typeface="Arial" panose="020B0604020202020204" pitchFamily="34" charset="0"/>
              </a:rPr>
              <a:t>Placer bagerst</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Tip: </a:t>
            </a:r>
            <a:r>
              <a:rPr lang="da-DK" sz="800" b="0" noProof="1">
                <a:solidFill>
                  <a:schemeClr val="tx1"/>
                </a:solidFill>
                <a:latin typeface="+mj-lt"/>
                <a:cs typeface="Arial" panose="020B0604020202020204" pitchFamily="34" charset="0"/>
              </a:rPr>
              <a:t>Hvis du sletter billedet og indsætter et nyt, kan billedet lægge sig foran tekst og grafik. Hvis dette sker, skal du vælge billedet, højreklikke og vælge </a:t>
            </a:r>
            <a:r>
              <a:rPr lang="da-DK" sz="800" b="1" noProof="1">
                <a:solidFill>
                  <a:schemeClr val="tx1"/>
                </a:solidFill>
                <a:latin typeface="+mj-lt"/>
                <a:cs typeface="Arial" panose="020B0604020202020204" pitchFamily="34" charset="0"/>
              </a:rPr>
              <a:t>Placer bagerst</a:t>
            </a:r>
          </a:p>
        </p:txBody>
      </p:sp>
      <p:sp>
        <p:nvSpPr>
          <p:cNvPr id="58" name="Text Box 48"/>
          <p:cNvSpPr txBox="1">
            <a:spLocks noChangeArrowheads="1"/>
          </p:cNvSpPr>
          <p:nvPr userDrawn="1"/>
        </p:nvSpPr>
        <p:spPr bwMode="auto">
          <a:xfrm>
            <a:off x="6691561" y="4765322"/>
            <a:ext cx="1634624" cy="88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Skabelonens farver</a:t>
            </a:r>
            <a:br>
              <a:rPr lang="da-DK" sz="1000" b="1" noProof="1">
                <a:solidFill>
                  <a:schemeClr val="tx1"/>
                </a:solidFill>
                <a:latin typeface="+mj-lt"/>
                <a:cs typeface="Arial" panose="020B0604020202020204" pitchFamily="34" charset="0"/>
              </a:rPr>
            </a:br>
            <a:r>
              <a:rPr lang="da-DK" sz="800" b="0" noProof="1">
                <a:solidFill>
                  <a:schemeClr val="tx1"/>
                </a:solidFill>
                <a:latin typeface="+mj-lt"/>
                <a:cs typeface="Arial" panose="020B0604020202020204" pitchFamily="34" charset="0"/>
              </a:rPr>
              <a:t>Du kan vælge mellem en række farver til baggrunde og grafer.</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Højreklik på den flade, du vil skifte farve på, og derefter malerbøtte-ikonet (Fyldfarve til figur)</a:t>
            </a:r>
          </a:p>
        </p:txBody>
      </p:sp>
      <p:sp>
        <p:nvSpPr>
          <p:cNvPr id="59" name="Text Box 48"/>
          <p:cNvSpPr txBox="1">
            <a:spLocks noChangeArrowheads="1"/>
          </p:cNvSpPr>
          <p:nvPr userDrawn="1"/>
        </p:nvSpPr>
        <p:spPr bwMode="auto">
          <a:xfrm>
            <a:off x="6691561" y="5815137"/>
            <a:ext cx="16346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Mere information</a:t>
            </a:r>
            <a:br>
              <a:rPr lang="da-DK" sz="1000" b="1" noProof="1">
                <a:solidFill>
                  <a:schemeClr val="tx1"/>
                </a:solidFill>
                <a:latin typeface="+mj-lt"/>
                <a:cs typeface="Arial" panose="020B0604020202020204" pitchFamily="34" charset="0"/>
              </a:rPr>
            </a:br>
            <a:r>
              <a:rPr lang="da-DK" sz="800" b="0" noProof="1">
                <a:solidFill>
                  <a:schemeClr val="tx1"/>
                </a:solidFill>
                <a:latin typeface="+mj-lt"/>
                <a:cs typeface="Arial" panose="020B0604020202020204" pitchFamily="34" charset="0"/>
              </a:rPr>
              <a:t>Se</a:t>
            </a:r>
            <a:r>
              <a:rPr lang="da-DK" sz="800" b="0" baseline="0" noProof="1">
                <a:solidFill>
                  <a:schemeClr val="tx1"/>
                </a:solidFill>
                <a:latin typeface="+mj-lt"/>
                <a:cs typeface="Arial" panose="020B0604020202020204" pitchFamily="34" charset="0"/>
              </a:rPr>
              <a:t> designguiden</a:t>
            </a:r>
            <a:r>
              <a:rPr lang="da-DK" sz="800" b="0" noProof="1">
                <a:solidFill>
                  <a:schemeClr val="tx1"/>
                </a:solidFill>
                <a:latin typeface="+mj-lt"/>
                <a:cs typeface="Arial" panose="020B0604020202020204" pitchFamily="34" charset="0"/>
              </a:rPr>
              <a:t> på</a:t>
            </a:r>
            <a:br>
              <a:rPr lang="da-DK" sz="800" b="0" baseline="0" noProof="1">
                <a:solidFill>
                  <a:schemeClr val="tx1"/>
                </a:solidFill>
                <a:latin typeface="+mj-lt"/>
                <a:cs typeface="Arial" panose="020B0604020202020204" pitchFamily="34" charset="0"/>
              </a:rPr>
            </a:br>
            <a:r>
              <a:rPr lang="da-DK" sz="800" b="0" noProof="1">
                <a:solidFill>
                  <a:schemeClr val="accent4"/>
                </a:solidFill>
                <a:latin typeface="+mj-lt"/>
                <a:cs typeface="Arial" panose="020B0604020202020204" pitchFamily="34" charset="0"/>
                <a:hlinkClick r:id="rId2"/>
              </a:rPr>
              <a:t>www.designguide.ku.dk/skabeloner/powerpoint/</a:t>
            </a:r>
            <a:br>
              <a:rPr lang="da-DK" sz="800" b="0" noProof="1">
                <a:solidFill>
                  <a:schemeClr val="accent4"/>
                </a:solidFill>
                <a:latin typeface="+mj-lt"/>
                <a:cs typeface="Arial" panose="020B0604020202020204" pitchFamily="34" charset="0"/>
                <a:hlinkClick r:id="rId2"/>
              </a:rPr>
            </a:br>
            <a:r>
              <a:rPr lang="da-DK" sz="800" b="0" noProof="1">
                <a:solidFill>
                  <a:schemeClr val="accent4"/>
                </a:solidFill>
                <a:latin typeface="+mj-lt"/>
                <a:cs typeface="Arial" panose="020B0604020202020204" pitchFamily="34" charset="0"/>
                <a:hlinkClick r:id="rId2"/>
              </a:rPr>
              <a:t>praesentationer/</a:t>
            </a:r>
            <a:endParaRPr lang="da-DK" sz="800" b="0" noProof="1">
              <a:solidFill>
                <a:schemeClr val="accent4"/>
              </a:solidFill>
              <a:latin typeface="+mj-lt"/>
              <a:cs typeface="Arial" panose="020B0604020202020204" pitchFamily="34" charset="0"/>
            </a:endParaRPr>
          </a:p>
        </p:txBody>
      </p:sp>
      <p:pic>
        <p:nvPicPr>
          <p:cNvPr id="60" name="Billede 25"/>
          <p:cNvPicPr>
            <a:picLocks noChangeAspect="1"/>
          </p:cNvPicPr>
          <p:nvPr userDrawn="1"/>
        </p:nvPicPr>
        <p:blipFill>
          <a:blip r:embed="rId5"/>
          <a:stretch>
            <a:fillRect/>
          </a:stretch>
        </p:blipFill>
        <p:spPr>
          <a:xfrm>
            <a:off x="6268044" y="4201412"/>
            <a:ext cx="257327" cy="275280"/>
          </a:xfrm>
          <a:prstGeom prst="rect">
            <a:avLst/>
          </a:prstGeom>
        </p:spPr>
      </p:pic>
      <p:pic>
        <p:nvPicPr>
          <p:cNvPr id="61" name="Billede 36"/>
          <p:cNvPicPr>
            <a:picLocks noChangeAspect="1"/>
          </p:cNvPicPr>
          <p:nvPr userDrawn="1"/>
        </p:nvPicPr>
        <p:blipFill>
          <a:blip r:embed="rId6"/>
          <a:stretch>
            <a:fillRect/>
          </a:stretch>
        </p:blipFill>
        <p:spPr>
          <a:xfrm>
            <a:off x="8223538" y="2795378"/>
            <a:ext cx="288708" cy="275280"/>
          </a:xfrm>
          <a:prstGeom prst="rect">
            <a:avLst/>
          </a:prstGeom>
        </p:spPr>
      </p:pic>
      <p:pic>
        <p:nvPicPr>
          <p:cNvPr id="62" name="Billede 37"/>
          <p:cNvPicPr>
            <a:picLocks noChangeAspect="1"/>
          </p:cNvPicPr>
          <p:nvPr userDrawn="1"/>
        </p:nvPicPr>
        <p:blipFill>
          <a:blip r:embed="rId7"/>
          <a:stretch>
            <a:fillRect/>
          </a:stretch>
        </p:blipFill>
        <p:spPr>
          <a:xfrm>
            <a:off x="8241826" y="3187789"/>
            <a:ext cx="223122" cy="228843"/>
          </a:xfrm>
          <a:prstGeom prst="rect">
            <a:avLst/>
          </a:prstGeom>
        </p:spPr>
      </p:pic>
      <p:sp>
        <p:nvSpPr>
          <p:cNvPr id="63" name="Text Box 48"/>
          <p:cNvSpPr txBox="1">
            <a:spLocks noChangeArrowheads="1"/>
          </p:cNvSpPr>
          <p:nvPr userDrawn="1"/>
        </p:nvSpPr>
        <p:spPr bwMode="auto">
          <a:xfrm>
            <a:off x="2564067" y="1666128"/>
            <a:ext cx="176813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altLang="da-DK" sz="800" b="1" noProof="1">
                <a:solidFill>
                  <a:schemeClr val="tx1"/>
                </a:solidFill>
                <a:latin typeface="+mn-lt"/>
                <a:cs typeface="Arial" panose="020B0604020202020204" pitchFamily="34" charset="0"/>
              </a:rPr>
              <a:t>2.</a:t>
            </a:r>
            <a:r>
              <a:rPr lang="da-DK" altLang="da-DK" sz="800" b="1" baseline="0" noProof="1">
                <a:solidFill>
                  <a:schemeClr val="tx1"/>
                </a:solidFill>
                <a:latin typeface="+mn-lt"/>
                <a:cs typeface="Arial" panose="020B0604020202020204" pitchFamily="34" charset="0"/>
              </a:rPr>
              <a:t> </a:t>
            </a:r>
            <a:r>
              <a:rPr lang="da-DK" altLang="da-DK" sz="800" baseline="0" noProof="1">
                <a:solidFill>
                  <a:schemeClr val="tx1"/>
                </a:solidFill>
                <a:latin typeface="+mn-lt"/>
                <a:cs typeface="Arial" panose="020B0604020202020204" pitchFamily="34" charset="0"/>
              </a:rPr>
              <a:t>Under knappen </a:t>
            </a:r>
            <a:r>
              <a:rPr lang="da-DK" altLang="da-DK" sz="800" b="1" baseline="0" noProof="1">
                <a:solidFill>
                  <a:schemeClr val="tx1"/>
                </a:solidFill>
                <a:latin typeface="+mn-lt"/>
                <a:cs typeface="Arial" panose="020B0604020202020204" pitchFamily="34" charset="0"/>
              </a:rPr>
              <a:t>Nyt dias/Nyt slide</a:t>
            </a:r>
            <a:r>
              <a:rPr lang="da-DK" altLang="da-DK" sz="800" baseline="0" noProof="1">
                <a:solidFill>
                  <a:schemeClr val="tx1"/>
                </a:solidFill>
                <a:latin typeface="+mn-lt"/>
                <a:cs typeface="Arial" panose="020B0604020202020204" pitchFamily="34" charset="0"/>
              </a:rPr>
              <a:t>. Klik på øverste del af knappen for at oprette i et dias/slide magen til det markerede. Klik på nederste del for at se et udvalg af mulige layoutvalg</a:t>
            </a:r>
            <a:endParaRPr lang="da-DK" altLang="da-DK" sz="800" noProof="1">
              <a:solidFill>
                <a:schemeClr val="tx1"/>
              </a:solidFill>
              <a:latin typeface="+mn-lt"/>
              <a:cs typeface="Arial" panose="020B0604020202020204" pitchFamily="34" charset="0"/>
            </a:endParaRPr>
          </a:p>
        </p:txBody>
      </p:sp>
      <p:pic>
        <p:nvPicPr>
          <p:cNvPr id="64" name="Billede 39"/>
          <p:cNvPicPr>
            <a:picLocks noChangeAspect="1"/>
          </p:cNvPicPr>
          <p:nvPr userDrawn="1"/>
        </p:nvPicPr>
        <p:blipFill rotWithShape="1">
          <a:blip r:embed="rId3"/>
          <a:srcRect l="2931" r="60888"/>
          <a:stretch/>
        </p:blipFill>
        <p:spPr>
          <a:xfrm>
            <a:off x="4231619" y="1844048"/>
            <a:ext cx="235367" cy="418987"/>
          </a:xfrm>
          <a:prstGeom prst="rect">
            <a:avLst/>
          </a:prstGeom>
        </p:spPr>
      </p:pic>
      <p:sp>
        <p:nvSpPr>
          <p:cNvPr id="65" name="Freeform 10"/>
          <p:cNvSpPr>
            <a:spLocks noChangeAspect="1"/>
          </p:cNvSpPr>
          <p:nvPr userDrawn="1"/>
        </p:nvSpPr>
        <p:spPr>
          <a:xfrm rot="19800000">
            <a:off x="4404080" y="1900198"/>
            <a:ext cx="69672" cy="124351"/>
          </a:xfrm>
          <a:custGeom>
            <a:avLst/>
            <a:gdLst>
              <a:gd name="connsiteX0" fmla="*/ 381342 w 762684"/>
              <a:gd name="connsiteY0" fmla="*/ 0 h 1361254"/>
              <a:gd name="connsiteX1" fmla="*/ 762684 w 762684"/>
              <a:gd name="connsiteY1" fmla="*/ 823784 h 1361254"/>
              <a:gd name="connsiteX2" fmla="*/ 459602 w 762684"/>
              <a:gd name="connsiteY2" fmla="*/ 823784 h 1361254"/>
              <a:gd name="connsiteX3" fmla="*/ 459601 w 762684"/>
              <a:gd name="connsiteY3" fmla="*/ 1282994 h 1361254"/>
              <a:gd name="connsiteX4" fmla="*/ 381341 w 762684"/>
              <a:gd name="connsiteY4" fmla="*/ 1361254 h 1361254"/>
              <a:gd name="connsiteX5" fmla="*/ 381342 w 762684"/>
              <a:gd name="connsiteY5" fmla="*/ 1361253 h 1361254"/>
              <a:gd name="connsiteX6" fmla="*/ 303082 w 762684"/>
              <a:gd name="connsiteY6" fmla="*/ 1282993 h 1361254"/>
              <a:gd name="connsiteX7" fmla="*/ 303082 w 762684"/>
              <a:gd name="connsiteY7" fmla="*/ 823784 h 1361254"/>
              <a:gd name="connsiteX8" fmla="*/ 0 w 762684"/>
              <a:gd name="connsiteY8" fmla="*/ 823784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81342 w 762684"/>
              <a:gd name="connsiteY10"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16886 w 762684"/>
              <a:gd name="connsiteY10" fmla="*/ 123104 h 1361254"/>
              <a:gd name="connsiteX11" fmla="*/ 381342 w 762684"/>
              <a:gd name="connsiteY11"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19866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48840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34 h 1361288"/>
              <a:gd name="connsiteX1" fmla="*/ 425041 w 762684"/>
              <a:gd name="connsiteY1" fmla="*/ 27274 h 1361288"/>
              <a:gd name="connsiteX2" fmla="*/ 762684 w 762684"/>
              <a:gd name="connsiteY2" fmla="*/ 823818 h 1361288"/>
              <a:gd name="connsiteX3" fmla="*/ 459602 w 762684"/>
              <a:gd name="connsiteY3" fmla="*/ 823818 h 1361288"/>
              <a:gd name="connsiteX4" fmla="*/ 459601 w 762684"/>
              <a:gd name="connsiteY4" fmla="*/ 1283028 h 1361288"/>
              <a:gd name="connsiteX5" fmla="*/ 381341 w 762684"/>
              <a:gd name="connsiteY5" fmla="*/ 1361288 h 1361288"/>
              <a:gd name="connsiteX6" fmla="*/ 381342 w 762684"/>
              <a:gd name="connsiteY6" fmla="*/ 1361287 h 1361288"/>
              <a:gd name="connsiteX7" fmla="*/ 303082 w 762684"/>
              <a:gd name="connsiteY7" fmla="*/ 1283027 h 1361288"/>
              <a:gd name="connsiteX8" fmla="*/ 303082 w 762684"/>
              <a:gd name="connsiteY8" fmla="*/ 823818 h 1361288"/>
              <a:gd name="connsiteX9" fmla="*/ 0 w 762684"/>
              <a:gd name="connsiteY9" fmla="*/ 823818 h 1361288"/>
              <a:gd name="connsiteX10" fmla="*/ 334092 w 762684"/>
              <a:gd name="connsiteY10" fmla="*/ 27275 h 1361288"/>
              <a:gd name="connsiteX11" fmla="*/ 381342 w 762684"/>
              <a:gd name="connsiteY11" fmla="*/ 34 h 1361288"/>
              <a:gd name="connsiteX0" fmla="*/ 381342 w 762684"/>
              <a:gd name="connsiteY0" fmla="*/ 269 h 1361523"/>
              <a:gd name="connsiteX1" fmla="*/ 425041 w 762684"/>
              <a:gd name="connsiteY1" fmla="*/ 27509 h 1361523"/>
              <a:gd name="connsiteX2" fmla="*/ 762684 w 762684"/>
              <a:gd name="connsiteY2" fmla="*/ 824053 h 1361523"/>
              <a:gd name="connsiteX3" fmla="*/ 459602 w 762684"/>
              <a:gd name="connsiteY3" fmla="*/ 824053 h 1361523"/>
              <a:gd name="connsiteX4" fmla="*/ 459601 w 762684"/>
              <a:gd name="connsiteY4" fmla="*/ 1283263 h 1361523"/>
              <a:gd name="connsiteX5" fmla="*/ 381341 w 762684"/>
              <a:gd name="connsiteY5" fmla="*/ 1361523 h 1361523"/>
              <a:gd name="connsiteX6" fmla="*/ 381342 w 762684"/>
              <a:gd name="connsiteY6" fmla="*/ 1361522 h 1361523"/>
              <a:gd name="connsiteX7" fmla="*/ 303082 w 762684"/>
              <a:gd name="connsiteY7" fmla="*/ 1283262 h 1361523"/>
              <a:gd name="connsiteX8" fmla="*/ 303082 w 762684"/>
              <a:gd name="connsiteY8" fmla="*/ 824053 h 1361523"/>
              <a:gd name="connsiteX9" fmla="*/ 0 w 762684"/>
              <a:gd name="connsiteY9" fmla="*/ 824053 h 1361523"/>
              <a:gd name="connsiteX10" fmla="*/ 334092 w 762684"/>
              <a:gd name="connsiteY10" fmla="*/ 27510 h 1361523"/>
              <a:gd name="connsiteX11" fmla="*/ 381342 w 762684"/>
              <a:gd name="connsiteY11" fmla="*/ 269 h 1361523"/>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18 h 1361272"/>
              <a:gd name="connsiteX1" fmla="*/ 425041 w 762684"/>
              <a:gd name="connsiteY1" fmla="*/ 27258 h 1361272"/>
              <a:gd name="connsiteX2" fmla="*/ 762684 w 762684"/>
              <a:gd name="connsiteY2" fmla="*/ 823802 h 1361272"/>
              <a:gd name="connsiteX3" fmla="*/ 459602 w 762684"/>
              <a:gd name="connsiteY3" fmla="*/ 823802 h 1361272"/>
              <a:gd name="connsiteX4" fmla="*/ 459601 w 762684"/>
              <a:gd name="connsiteY4" fmla="*/ 1283012 h 1361272"/>
              <a:gd name="connsiteX5" fmla="*/ 381341 w 762684"/>
              <a:gd name="connsiteY5" fmla="*/ 1361272 h 1361272"/>
              <a:gd name="connsiteX6" fmla="*/ 381342 w 762684"/>
              <a:gd name="connsiteY6" fmla="*/ 1361271 h 1361272"/>
              <a:gd name="connsiteX7" fmla="*/ 303082 w 762684"/>
              <a:gd name="connsiteY7" fmla="*/ 1283011 h 1361272"/>
              <a:gd name="connsiteX8" fmla="*/ 303082 w 762684"/>
              <a:gd name="connsiteY8" fmla="*/ 823802 h 1361272"/>
              <a:gd name="connsiteX9" fmla="*/ 0 w 762684"/>
              <a:gd name="connsiteY9" fmla="*/ 823802 h 1361272"/>
              <a:gd name="connsiteX10" fmla="*/ 334092 w 762684"/>
              <a:gd name="connsiteY10" fmla="*/ 27259 h 1361272"/>
              <a:gd name="connsiteX11" fmla="*/ 381342 w 762684"/>
              <a:gd name="connsiteY11" fmla="*/ 18 h 1361272"/>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6750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684" h="1361254">
                <a:moveTo>
                  <a:pt x="381342" y="0"/>
                </a:moveTo>
                <a:cubicBezTo>
                  <a:pt x="395908" y="1387"/>
                  <a:pt x="412184" y="3630"/>
                  <a:pt x="426750" y="27240"/>
                </a:cubicBezTo>
                <a:lnTo>
                  <a:pt x="762684" y="823784"/>
                </a:lnTo>
                <a:lnTo>
                  <a:pt x="459602" y="823784"/>
                </a:lnTo>
                <a:cubicBezTo>
                  <a:pt x="459602" y="976854"/>
                  <a:pt x="459601" y="1129924"/>
                  <a:pt x="459601" y="1282994"/>
                </a:cubicBezTo>
                <a:cubicBezTo>
                  <a:pt x="459601" y="1326216"/>
                  <a:pt x="424563" y="1361254"/>
                  <a:pt x="381341" y="1361254"/>
                </a:cubicBezTo>
                <a:lnTo>
                  <a:pt x="381342" y="1361253"/>
                </a:lnTo>
                <a:cubicBezTo>
                  <a:pt x="338120" y="1361253"/>
                  <a:pt x="303082" y="1326215"/>
                  <a:pt x="303082" y="1282993"/>
                </a:cubicBezTo>
                <a:lnTo>
                  <a:pt x="303082" y="823784"/>
                </a:lnTo>
                <a:lnTo>
                  <a:pt x="0" y="823784"/>
                </a:lnTo>
                <a:lnTo>
                  <a:pt x="334092" y="27241"/>
                </a:lnTo>
                <a:cubicBezTo>
                  <a:pt x="343005" y="9615"/>
                  <a:pt x="366447" y="533"/>
                  <a:pt x="381342" y="0"/>
                </a:cubicBezTo>
                <a:close/>
              </a:path>
            </a:pathLst>
          </a:custGeom>
          <a:solidFill>
            <a:schemeClr val="bg1"/>
          </a:solidFill>
          <a:ln w="952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sp>
        <p:nvSpPr>
          <p:cNvPr id="66" name="Freeform 10"/>
          <p:cNvSpPr>
            <a:spLocks noChangeAspect="1"/>
          </p:cNvSpPr>
          <p:nvPr userDrawn="1"/>
        </p:nvSpPr>
        <p:spPr>
          <a:xfrm rot="19800000">
            <a:off x="4416414" y="2138150"/>
            <a:ext cx="69672" cy="124351"/>
          </a:xfrm>
          <a:custGeom>
            <a:avLst/>
            <a:gdLst>
              <a:gd name="connsiteX0" fmla="*/ 381342 w 762684"/>
              <a:gd name="connsiteY0" fmla="*/ 0 h 1361254"/>
              <a:gd name="connsiteX1" fmla="*/ 762684 w 762684"/>
              <a:gd name="connsiteY1" fmla="*/ 823784 h 1361254"/>
              <a:gd name="connsiteX2" fmla="*/ 459602 w 762684"/>
              <a:gd name="connsiteY2" fmla="*/ 823784 h 1361254"/>
              <a:gd name="connsiteX3" fmla="*/ 459601 w 762684"/>
              <a:gd name="connsiteY3" fmla="*/ 1282994 h 1361254"/>
              <a:gd name="connsiteX4" fmla="*/ 381341 w 762684"/>
              <a:gd name="connsiteY4" fmla="*/ 1361254 h 1361254"/>
              <a:gd name="connsiteX5" fmla="*/ 381342 w 762684"/>
              <a:gd name="connsiteY5" fmla="*/ 1361253 h 1361254"/>
              <a:gd name="connsiteX6" fmla="*/ 303082 w 762684"/>
              <a:gd name="connsiteY6" fmla="*/ 1282993 h 1361254"/>
              <a:gd name="connsiteX7" fmla="*/ 303082 w 762684"/>
              <a:gd name="connsiteY7" fmla="*/ 823784 h 1361254"/>
              <a:gd name="connsiteX8" fmla="*/ 0 w 762684"/>
              <a:gd name="connsiteY8" fmla="*/ 823784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81342 w 762684"/>
              <a:gd name="connsiteY10"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16886 w 762684"/>
              <a:gd name="connsiteY10" fmla="*/ 123104 h 1361254"/>
              <a:gd name="connsiteX11" fmla="*/ 381342 w 762684"/>
              <a:gd name="connsiteY11"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19866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48840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34 h 1361288"/>
              <a:gd name="connsiteX1" fmla="*/ 425041 w 762684"/>
              <a:gd name="connsiteY1" fmla="*/ 27274 h 1361288"/>
              <a:gd name="connsiteX2" fmla="*/ 762684 w 762684"/>
              <a:gd name="connsiteY2" fmla="*/ 823818 h 1361288"/>
              <a:gd name="connsiteX3" fmla="*/ 459602 w 762684"/>
              <a:gd name="connsiteY3" fmla="*/ 823818 h 1361288"/>
              <a:gd name="connsiteX4" fmla="*/ 459601 w 762684"/>
              <a:gd name="connsiteY4" fmla="*/ 1283028 h 1361288"/>
              <a:gd name="connsiteX5" fmla="*/ 381341 w 762684"/>
              <a:gd name="connsiteY5" fmla="*/ 1361288 h 1361288"/>
              <a:gd name="connsiteX6" fmla="*/ 381342 w 762684"/>
              <a:gd name="connsiteY6" fmla="*/ 1361287 h 1361288"/>
              <a:gd name="connsiteX7" fmla="*/ 303082 w 762684"/>
              <a:gd name="connsiteY7" fmla="*/ 1283027 h 1361288"/>
              <a:gd name="connsiteX8" fmla="*/ 303082 w 762684"/>
              <a:gd name="connsiteY8" fmla="*/ 823818 h 1361288"/>
              <a:gd name="connsiteX9" fmla="*/ 0 w 762684"/>
              <a:gd name="connsiteY9" fmla="*/ 823818 h 1361288"/>
              <a:gd name="connsiteX10" fmla="*/ 334092 w 762684"/>
              <a:gd name="connsiteY10" fmla="*/ 27275 h 1361288"/>
              <a:gd name="connsiteX11" fmla="*/ 381342 w 762684"/>
              <a:gd name="connsiteY11" fmla="*/ 34 h 1361288"/>
              <a:gd name="connsiteX0" fmla="*/ 381342 w 762684"/>
              <a:gd name="connsiteY0" fmla="*/ 269 h 1361523"/>
              <a:gd name="connsiteX1" fmla="*/ 425041 w 762684"/>
              <a:gd name="connsiteY1" fmla="*/ 27509 h 1361523"/>
              <a:gd name="connsiteX2" fmla="*/ 762684 w 762684"/>
              <a:gd name="connsiteY2" fmla="*/ 824053 h 1361523"/>
              <a:gd name="connsiteX3" fmla="*/ 459602 w 762684"/>
              <a:gd name="connsiteY3" fmla="*/ 824053 h 1361523"/>
              <a:gd name="connsiteX4" fmla="*/ 459601 w 762684"/>
              <a:gd name="connsiteY4" fmla="*/ 1283263 h 1361523"/>
              <a:gd name="connsiteX5" fmla="*/ 381341 w 762684"/>
              <a:gd name="connsiteY5" fmla="*/ 1361523 h 1361523"/>
              <a:gd name="connsiteX6" fmla="*/ 381342 w 762684"/>
              <a:gd name="connsiteY6" fmla="*/ 1361522 h 1361523"/>
              <a:gd name="connsiteX7" fmla="*/ 303082 w 762684"/>
              <a:gd name="connsiteY7" fmla="*/ 1283262 h 1361523"/>
              <a:gd name="connsiteX8" fmla="*/ 303082 w 762684"/>
              <a:gd name="connsiteY8" fmla="*/ 824053 h 1361523"/>
              <a:gd name="connsiteX9" fmla="*/ 0 w 762684"/>
              <a:gd name="connsiteY9" fmla="*/ 824053 h 1361523"/>
              <a:gd name="connsiteX10" fmla="*/ 334092 w 762684"/>
              <a:gd name="connsiteY10" fmla="*/ 27510 h 1361523"/>
              <a:gd name="connsiteX11" fmla="*/ 381342 w 762684"/>
              <a:gd name="connsiteY11" fmla="*/ 269 h 1361523"/>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18 h 1361272"/>
              <a:gd name="connsiteX1" fmla="*/ 425041 w 762684"/>
              <a:gd name="connsiteY1" fmla="*/ 27258 h 1361272"/>
              <a:gd name="connsiteX2" fmla="*/ 762684 w 762684"/>
              <a:gd name="connsiteY2" fmla="*/ 823802 h 1361272"/>
              <a:gd name="connsiteX3" fmla="*/ 459602 w 762684"/>
              <a:gd name="connsiteY3" fmla="*/ 823802 h 1361272"/>
              <a:gd name="connsiteX4" fmla="*/ 459601 w 762684"/>
              <a:gd name="connsiteY4" fmla="*/ 1283012 h 1361272"/>
              <a:gd name="connsiteX5" fmla="*/ 381341 w 762684"/>
              <a:gd name="connsiteY5" fmla="*/ 1361272 h 1361272"/>
              <a:gd name="connsiteX6" fmla="*/ 381342 w 762684"/>
              <a:gd name="connsiteY6" fmla="*/ 1361271 h 1361272"/>
              <a:gd name="connsiteX7" fmla="*/ 303082 w 762684"/>
              <a:gd name="connsiteY7" fmla="*/ 1283011 h 1361272"/>
              <a:gd name="connsiteX8" fmla="*/ 303082 w 762684"/>
              <a:gd name="connsiteY8" fmla="*/ 823802 h 1361272"/>
              <a:gd name="connsiteX9" fmla="*/ 0 w 762684"/>
              <a:gd name="connsiteY9" fmla="*/ 823802 h 1361272"/>
              <a:gd name="connsiteX10" fmla="*/ 334092 w 762684"/>
              <a:gd name="connsiteY10" fmla="*/ 27259 h 1361272"/>
              <a:gd name="connsiteX11" fmla="*/ 381342 w 762684"/>
              <a:gd name="connsiteY11" fmla="*/ 18 h 1361272"/>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6750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684" h="1361254">
                <a:moveTo>
                  <a:pt x="381342" y="0"/>
                </a:moveTo>
                <a:cubicBezTo>
                  <a:pt x="395908" y="1387"/>
                  <a:pt x="412184" y="3630"/>
                  <a:pt x="426750" y="27240"/>
                </a:cubicBezTo>
                <a:lnTo>
                  <a:pt x="762684" y="823784"/>
                </a:lnTo>
                <a:lnTo>
                  <a:pt x="459602" y="823784"/>
                </a:lnTo>
                <a:cubicBezTo>
                  <a:pt x="459602" y="976854"/>
                  <a:pt x="459601" y="1129924"/>
                  <a:pt x="459601" y="1282994"/>
                </a:cubicBezTo>
                <a:cubicBezTo>
                  <a:pt x="459601" y="1326216"/>
                  <a:pt x="424563" y="1361254"/>
                  <a:pt x="381341" y="1361254"/>
                </a:cubicBezTo>
                <a:lnTo>
                  <a:pt x="381342" y="1361253"/>
                </a:lnTo>
                <a:cubicBezTo>
                  <a:pt x="338120" y="1361253"/>
                  <a:pt x="303082" y="1326215"/>
                  <a:pt x="303082" y="1282993"/>
                </a:cubicBezTo>
                <a:lnTo>
                  <a:pt x="303082" y="823784"/>
                </a:lnTo>
                <a:lnTo>
                  <a:pt x="0" y="823784"/>
                </a:lnTo>
                <a:lnTo>
                  <a:pt x="334092" y="27241"/>
                </a:lnTo>
                <a:cubicBezTo>
                  <a:pt x="343005" y="9615"/>
                  <a:pt x="366447" y="533"/>
                  <a:pt x="381342" y="0"/>
                </a:cubicBezTo>
                <a:close/>
              </a:path>
            </a:pathLst>
          </a:custGeom>
          <a:solidFill>
            <a:schemeClr val="bg1"/>
          </a:solidFill>
          <a:ln w="952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sp>
        <p:nvSpPr>
          <p:cNvPr id="22" name="Pladsholder til dato 3" hidden="1">
            <a:extLst>
              <a:ext uri="{FF2B5EF4-FFF2-40B4-BE49-F238E27FC236}">
                <a16:creationId xmlns:a16="http://schemas.microsoft.com/office/drawing/2014/main" id="{79C6BA40-0A49-7673-45A9-7C4D3541BA07}"/>
              </a:ext>
            </a:extLst>
          </p:cNvPr>
          <p:cNvSpPr>
            <a:spLocks noGrp="1"/>
          </p:cNvSpPr>
          <p:nvPr>
            <p:ph type="dt" sz="half" idx="10"/>
          </p:nvPr>
        </p:nvSpPr>
        <p:spPr>
          <a:xfrm>
            <a:off x="0" y="6858000"/>
            <a:ext cx="0" cy="0"/>
          </a:xfrm>
        </p:spPr>
        <p:txBody>
          <a:bodyPr/>
          <a:lstStyle>
            <a:lvl1pPr>
              <a:defRPr sz="100">
                <a:noFill/>
              </a:defRPr>
            </a:lvl1pPr>
          </a:lstStyle>
          <a:p>
            <a:fld id="{FA96AD4B-435A-4D0A-87A0-F4000646B7B6}" type="datetime1">
              <a:rPr lang="da-DK" smtClean="0"/>
              <a:t>20-11-2023</a:t>
            </a:fld>
            <a:endParaRPr lang="da-DK" dirty="0"/>
          </a:p>
        </p:txBody>
      </p:sp>
      <p:sp>
        <p:nvSpPr>
          <p:cNvPr id="23" name="Pladsholder til sidefod 4" hidden="1">
            <a:extLst>
              <a:ext uri="{FF2B5EF4-FFF2-40B4-BE49-F238E27FC236}">
                <a16:creationId xmlns:a16="http://schemas.microsoft.com/office/drawing/2014/main" id="{F4D4719E-1E3F-B75D-AF75-C575C79D6C77}"/>
              </a:ext>
            </a:extLst>
          </p:cNvPr>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24" name="Pladsholder til slidenummer 5" hidden="1">
            <a:extLst>
              <a:ext uri="{FF2B5EF4-FFF2-40B4-BE49-F238E27FC236}">
                <a16:creationId xmlns:a16="http://schemas.microsoft.com/office/drawing/2014/main" id="{9434FDBC-E923-AFC0-E942-C956724548D0}"/>
              </a:ext>
            </a:extLst>
          </p:cNvPr>
          <p:cNvSpPr>
            <a:spLocks noGrp="1"/>
          </p:cNvSpPr>
          <p:nvPr>
            <p:ph type="sldNum" sz="quarter" idx="12"/>
          </p:nvPr>
        </p:nvSpPr>
        <p:spPr>
          <a:xfrm>
            <a:off x="0" y="6858000"/>
            <a:ext cx="0" cy="0"/>
          </a:xfrm>
        </p:spPr>
        <p:txBody>
          <a:bodyPr/>
          <a:lstStyle>
            <a:lvl1pPr>
              <a:defRPr sz="100">
                <a:noFill/>
              </a:defRPr>
            </a:lvl1pPr>
          </a:lstStyle>
          <a:p>
            <a:fld id="{091A926C-488A-4E3E-9C21-57CAA120E114}" type="slidenum">
              <a:rPr lang="da-DK" smtClean="0"/>
              <a:pPr/>
              <a:t>‹nr.›</a:t>
            </a:fld>
            <a:endParaRPr lang="da-DK" dirty="0"/>
          </a:p>
        </p:txBody>
      </p:sp>
    </p:spTree>
    <p:extLst>
      <p:ext uri="{BB962C8B-B14F-4D97-AF65-F5344CB8AC3E}">
        <p14:creationId xmlns:p14="http://schemas.microsoft.com/office/powerpoint/2010/main" val="2740279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el billede stor højre">
    <p:spTree>
      <p:nvGrpSpPr>
        <p:cNvPr id="1" name=""/>
        <p:cNvGrpSpPr/>
        <p:nvPr/>
      </p:nvGrpSpPr>
      <p:grpSpPr>
        <a:xfrm>
          <a:off x="0" y="0"/>
          <a:ext cx="0" cy="0"/>
          <a:chOff x="0" y="0"/>
          <a:chExt cx="0" cy="0"/>
        </a:xfrm>
      </p:grpSpPr>
      <p:sp>
        <p:nvSpPr>
          <p:cNvPr id="30" name="Pladsholder til billede 9"/>
          <p:cNvSpPr>
            <a:spLocks noGrp="1"/>
          </p:cNvSpPr>
          <p:nvPr>
            <p:ph type="pic" sz="quarter" idx="14" hasCustomPrompt="1"/>
          </p:nvPr>
        </p:nvSpPr>
        <p:spPr>
          <a:xfrm>
            <a:off x="0" y="0"/>
            <a:ext cx="12192000" cy="6858000"/>
          </a:xfrm>
          <a:blipFill>
            <a:blip r:embed="rId2"/>
            <a:stretch>
              <a:fillRect/>
            </a:stretch>
          </a:blipFill>
        </p:spPr>
        <p:txBody>
          <a:bodyPr lIns="1080000" tIns="360000" rIns="6408000" anchor="ctr" anchorCtr="0"/>
          <a:lstStyle>
            <a:lvl1pPr marL="0" indent="0" algn="r">
              <a:buNone/>
              <a:defRPr sz="2400" b="1" i="0" baseline="0">
                <a:solidFill>
                  <a:schemeClr val="bg1"/>
                </a:solidFill>
                <a:sym typeface="Wingdings" panose="05000000000000000000" pitchFamily="2" charset="2"/>
              </a:defRPr>
            </a:lvl1pPr>
          </a:lstStyle>
          <a:p>
            <a:r>
              <a:rPr lang="da-DK" dirty="0"/>
              <a:t>Klik på ikonet, hvis du vil indsætte et billede  </a:t>
            </a:r>
          </a:p>
        </p:txBody>
      </p:sp>
      <p:sp>
        <p:nvSpPr>
          <p:cNvPr id="11" name="Titel 2">
            <a:extLst>
              <a:ext uri="{FF2B5EF4-FFF2-40B4-BE49-F238E27FC236}">
                <a16:creationId xmlns:a16="http://schemas.microsoft.com/office/drawing/2014/main" id="{9210F5A1-BA4C-C241-930B-E24AB0E141FB}"/>
              </a:ext>
            </a:extLst>
          </p:cNvPr>
          <p:cNvSpPr>
            <a:spLocks noGrp="1"/>
          </p:cNvSpPr>
          <p:nvPr>
            <p:ph type="ctrTitle"/>
          </p:nvPr>
        </p:nvSpPr>
        <p:spPr>
          <a:xfrm>
            <a:off x="6243638" y="691815"/>
            <a:ext cx="5948362" cy="5474035"/>
          </a:xfrm>
          <a:blipFill>
            <a:blip r:embed="rId3"/>
            <a:stretch>
              <a:fillRect/>
            </a:stretch>
          </a:blipFill>
        </p:spPr>
        <p:txBody>
          <a:bodyPr lIns="360000" tIns="468000" rIns="540000" bIns="3384000" anchor="b" anchorCtr="0">
            <a:noAutofit/>
          </a:bodyPr>
          <a:lstStyle>
            <a:lvl1pPr algn="l">
              <a:lnSpc>
                <a:spcPts val="4000"/>
              </a:lnSpc>
              <a:defRPr sz="3600">
                <a:solidFill>
                  <a:schemeClr val="bg1"/>
                </a:solidFill>
              </a:defRPr>
            </a:lvl1pPr>
          </a:lstStyle>
          <a:p>
            <a:r>
              <a:rPr lang="da-DK"/>
              <a:t>Klik for at redigere titeltypografien i masteren</a:t>
            </a:r>
            <a:endParaRPr lang="da-DK" dirty="0"/>
          </a:p>
        </p:txBody>
      </p:sp>
      <p:sp>
        <p:nvSpPr>
          <p:cNvPr id="12" name="Pladsholder til tekst 14">
            <a:extLst>
              <a:ext uri="{FF2B5EF4-FFF2-40B4-BE49-F238E27FC236}">
                <a16:creationId xmlns:a16="http://schemas.microsoft.com/office/drawing/2014/main" id="{7AF680B5-5F7B-7C42-BF08-E9B604FEDFF4}"/>
              </a:ext>
            </a:extLst>
          </p:cNvPr>
          <p:cNvSpPr>
            <a:spLocks noGrp="1"/>
          </p:cNvSpPr>
          <p:nvPr>
            <p:ph type="body" sz="quarter" idx="13" hasCustomPrompt="1"/>
          </p:nvPr>
        </p:nvSpPr>
        <p:spPr>
          <a:xfrm>
            <a:off x="6622257" y="4053600"/>
            <a:ext cx="4979193" cy="899766"/>
          </a:xfrm>
        </p:spPr>
        <p:txBody>
          <a:bodyPr rIns="0">
            <a:noAutofit/>
          </a:bodyPr>
          <a:lstStyle>
            <a:lvl1pPr marL="0" indent="0">
              <a:spcBef>
                <a:spcPts val="0"/>
              </a:spcBef>
              <a:buNone/>
              <a:defRPr sz="1800" b="0" i="0" baseline="0"/>
            </a:lvl1pPr>
          </a:lstStyle>
          <a:p>
            <a:pPr lvl="0"/>
            <a:r>
              <a:rPr lang="da-DK" dirty="0"/>
              <a:t>Navn på oplægsholder, KU-enhed, sted og dato</a:t>
            </a:r>
          </a:p>
        </p:txBody>
      </p:sp>
      <p:sp>
        <p:nvSpPr>
          <p:cNvPr id="13" name="Undertitel 2">
            <a:extLst>
              <a:ext uri="{FF2B5EF4-FFF2-40B4-BE49-F238E27FC236}">
                <a16:creationId xmlns:a16="http://schemas.microsoft.com/office/drawing/2014/main" id="{E8639E81-1331-644F-9855-3A9C253754AE}"/>
              </a:ext>
            </a:extLst>
          </p:cNvPr>
          <p:cNvSpPr>
            <a:spLocks noGrp="1"/>
          </p:cNvSpPr>
          <p:nvPr>
            <p:ph type="subTitle" idx="1" hasCustomPrompt="1"/>
          </p:nvPr>
        </p:nvSpPr>
        <p:spPr>
          <a:xfrm>
            <a:off x="6622257" y="3007285"/>
            <a:ext cx="4979193" cy="726435"/>
          </a:xfrm>
        </p:spPr>
        <p:txBody>
          <a:bodyPr>
            <a:noAutofit/>
          </a:bodyPr>
          <a:lstStyle>
            <a:lvl1pPr marL="0" indent="0" algn="l">
              <a:lnSpc>
                <a:spcPct val="100000"/>
              </a:lnSpc>
              <a:buNone/>
              <a:defRPr sz="2400" b="0" i="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tilføje undertitel</a:t>
            </a:r>
          </a:p>
        </p:txBody>
      </p:sp>
      <p:sp>
        <p:nvSpPr>
          <p:cNvPr id="14" name="Titel 1">
            <a:extLst>
              <a:ext uri="{FF2B5EF4-FFF2-40B4-BE49-F238E27FC236}">
                <a16:creationId xmlns:a16="http://schemas.microsoft.com/office/drawing/2014/main" id="{B7A6A120-00EE-3144-9AB3-0695A4240B49}"/>
              </a:ext>
            </a:extLst>
          </p:cNvPr>
          <p:cNvSpPr>
            <a:spLocks noGrp="1"/>
          </p:cNvSpPr>
          <p:nvPr>
            <p:ph type="body" sz="quarter" idx="15" hasCustomPrompt="1"/>
          </p:nvPr>
        </p:nvSpPr>
        <p:spPr>
          <a:xfrm>
            <a:off x="6622257" y="1020200"/>
            <a:ext cx="4977606" cy="1345417"/>
          </a:xfrm>
        </p:spPr>
        <p:txBody>
          <a:bodyPr rIns="0">
            <a:noAutofit/>
          </a:bodyPr>
          <a:lstStyle>
            <a:lvl1pPr marL="0" indent="0">
              <a:lnSpc>
                <a:spcPct val="100000"/>
              </a:lnSpc>
              <a:spcBef>
                <a:spcPts val="0"/>
              </a:spcBef>
              <a:buNone/>
              <a:defRPr sz="3600" b="0" i="0" baseline="0">
                <a:solidFill>
                  <a:schemeClr val="accent1"/>
                </a:solidFill>
                <a:latin typeface="+mj-lt"/>
              </a:defRPr>
            </a:lvl1pPr>
          </a:lstStyle>
          <a:p>
            <a:pPr lvl="0"/>
            <a:r>
              <a:rPr lang="da-DK" dirty="0"/>
              <a:t>Klik for at tilføje titel</a:t>
            </a:r>
          </a:p>
        </p:txBody>
      </p:sp>
      <p:sp>
        <p:nvSpPr>
          <p:cNvPr id="10" name="Pladsholder til dato 3" hidden="1">
            <a:extLst>
              <a:ext uri="{FF2B5EF4-FFF2-40B4-BE49-F238E27FC236}">
                <a16:creationId xmlns:a16="http://schemas.microsoft.com/office/drawing/2014/main" id="{5D6F800E-E8DB-D1E9-A292-CDCB828E80AD}"/>
              </a:ext>
            </a:extLst>
          </p:cNvPr>
          <p:cNvSpPr>
            <a:spLocks noGrp="1"/>
          </p:cNvSpPr>
          <p:nvPr>
            <p:ph type="dt" sz="half" idx="10"/>
          </p:nvPr>
        </p:nvSpPr>
        <p:spPr>
          <a:xfrm>
            <a:off x="0" y="6858000"/>
            <a:ext cx="0" cy="0"/>
          </a:xfrm>
        </p:spPr>
        <p:txBody>
          <a:bodyPr/>
          <a:lstStyle>
            <a:lvl1pPr>
              <a:defRPr sz="100">
                <a:noFill/>
              </a:defRPr>
            </a:lvl1pPr>
          </a:lstStyle>
          <a:p>
            <a:fld id="{850C8D61-CF2F-4293-9A1F-6B0C79C373C6}" type="datetime1">
              <a:rPr lang="da-DK" smtClean="0"/>
              <a:t>20-11-2023</a:t>
            </a:fld>
            <a:endParaRPr lang="da-DK" dirty="0"/>
          </a:p>
        </p:txBody>
      </p:sp>
      <p:sp>
        <p:nvSpPr>
          <p:cNvPr id="15" name="Pladsholder til sidefod 4" hidden="1">
            <a:extLst>
              <a:ext uri="{FF2B5EF4-FFF2-40B4-BE49-F238E27FC236}">
                <a16:creationId xmlns:a16="http://schemas.microsoft.com/office/drawing/2014/main" id="{75F96715-1FD5-51ED-7CC1-42E30D0821E3}"/>
              </a:ext>
            </a:extLst>
          </p:cNvPr>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16" name="Pladsholder til slidenummer 5" hidden="1">
            <a:extLst>
              <a:ext uri="{FF2B5EF4-FFF2-40B4-BE49-F238E27FC236}">
                <a16:creationId xmlns:a16="http://schemas.microsoft.com/office/drawing/2014/main" id="{FF7B57F8-B201-8F25-4597-86F1EE0AFA0C}"/>
              </a:ext>
            </a:extLst>
          </p:cNvPr>
          <p:cNvSpPr>
            <a:spLocks noGrp="1"/>
          </p:cNvSpPr>
          <p:nvPr>
            <p:ph type="sldNum" sz="quarter" idx="12"/>
          </p:nvPr>
        </p:nvSpPr>
        <p:spPr>
          <a:xfrm>
            <a:off x="0" y="6858000"/>
            <a:ext cx="0" cy="0"/>
          </a:xfrm>
        </p:spPr>
        <p:txBody>
          <a:bodyPr/>
          <a:lstStyle>
            <a:lvl1pPr>
              <a:defRPr sz="100">
                <a:noFill/>
              </a:defRPr>
            </a:lvl1pPr>
          </a:lstStyle>
          <a:p>
            <a:fld id="{091A926C-488A-4E3E-9C21-57CAA120E114}" type="slidenum">
              <a:rPr lang="da-DK" smtClean="0"/>
              <a:pPr/>
              <a:t>‹nr.›</a:t>
            </a:fld>
            <a:endParaRPr lang="da-DK" dirty="0"/>
          </a:p>
        </p:txBody>
      </p:sp>
    </p:spTree>
    <p:extLst>
      <p:ext uri="{BB962C8B-B14F-4D97-AF65-F5344CB8AC3E}">
        <p14:creationId xmlns:p14="http://schemas.microsoft.com/office/powerpoint/2010/main" val="1709872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 billede lille venstre ">
    <p:spTree>
      <p:nvGrpSpPr>
        <p:cNvPr id="1" name=""/>
        <p:cNvGrpSpPr/>
        <p:nvPr/>
      </p:nvGrpSpPr>
      <p:grpSpPr>
        <a:xfrm>
          <a:off x="0" y="0"/>
          <a:ext cx="0" cy="0"/>
          <a:chOff x="0" y="0"/>
          <a:chExt cx="0" cy="0"/>
        </a:xfrm>
      </p:grpSpPr>
      <p:sp>
        <p:nvSpPr>
          <p:cNvPr id="30" name="Pladsholder til billede 9"/>
          <p:cNvSpPr>
            <a:spLocks noGrp="1"/>
          </p:cNvSpPr>
          <p:nvPr>
            <p:ph type="pic" sz="quarter" idx="14" hasCustomPrompt="1"/>
          </p:nvPr>
        </p:nvSpPr>
        <p:spPr>
          <a:xfrm>
            <a:off x="0" y="0"/>
            <a:ext cx="12192000" cy="6858000"/>
          </a:xfrm>
          <a:solidFill>
            <a:schemeClr val="bg1">
              <a:lumMod val="75000"/>
            </a:schemeClr>
          </a:solidFill>
        </p:spPr>
        <p:txBody>
          <a:bodyPr lIns="6408000" tIns="360000" rIns="720000" anchor="ctr" anchorCtr="0"/>
          <a:lstStyle>
            <a:lvl1pPr marL="0" indent="0" algn="l" defTabSz="914400" rtl="0" eaLnBrk="1" latinLnBrk="0" hangingPunct="1">
              <a:lnSpc>
                <a:spcPct val="100000"/>
              </a:lnSpc>
              <a:spcBef>
                <a:spcPts val="1000"/>
              </a:spcBef>
              <a:buFont typeface="Arial" panose="020B0604020202020204" pitchFamily="34" charset="0"/>
              <a:buNone/>
              <a:defRPr lang="da-DK" sz="2400" kern="1200" baseline="0" dirty="0">
                <a:solidFill>
                  <a:schemeClr val="bg1"/>
                </a:solidFill>
                <a:latin typeface="+mn-lt"/>
                <a:ea typeface="+mn-ea"/>
                <a:cs typeface="+mn-cs"/>
                <a:sym typeface="Wingdings" panose="05000000000000000000" pitchFamily="2" charset="2"/>
              </a:defRPr>
            </a:lvl1pPr>
          </a:lstStyle>
          <a:p>
            <a:r>
              <a:rPr lang="da-DK" dirty="0"/>
              <a:t> Klik på ikonet, hvis du vil indsætte et billede</a:t>
            </a:r>
          </a:p>
        </p:txBody>
      </p:sp>
      <p:sp>
        <p:nvSpPr>
          <p:cNvPr id="22" name="Titel 2"/>
          <p:cNvSpPr>
            <a:spLocks noGrp="1"/>
          </p:cNvSpPr>
          <p:nvPr>
            <p:ph type="ctrTitle"/>
          </p:nvPr>
        </p:nvSpPr>
        <p:spPr>
          <a:xfrm>
            <a:off x="0" y="2271092"/>
            <a:ext cx="5959476" cy="3895200"/>
          </a:xfrm>
          <a:blipFill>
            <a:blip r:embed="rId2"/>
            <a:stretch>
              <a:fillRect/>
            </a:stretch>
          </a:blipFill>
        </p:spPr>
        <p:txBody>
          <a:bodyPr lIns="540000" tIns="468000" rIns="360000" bIns="2340000" anchor="b" anchorCtr="0">
            <a:noAutofit/>
          </a:bodyPr>
          <a:lstStyle>
            <a:lvl1pPr algn="l">
              <a:lnSpc>
                <a:spcPts val="4000"/>
              </a:lnSpc>
              <a:defRPr sz="3600">
                <a:solidFill>
                  <a:schemeClr val="bg1"/>
                </a:solidFill>
              </a:defRPr>
            </a:lvl1pPr>
          </a:lstStyle>
          <a:p>
            <a:r>
              <a:rPr lang="da-DK"/>
              <a:t>Klik for at redigere titeltypografien i masteren</a:t>
            </a:r>
            <a:endParaRPr lang="da-DK" dirty="0"/>
          </a:p>
        </p:txBody>
      </p:sp>
      <p:sp>
        <p:nvSpPr>
          <p:cNvPr id="9" name="Titel 1"/>
          <p:cNvSpPr>
            <a:spLocks noGrp="1"/>
          </p:cNvSpPr>
          <p:nvPr>
            <p:ph type="body" sz="quarter" idx="15" hasCustomPrompt="1"/>
          </p:nvPr>
        </p:nvSpPr>
        <p:spPr>
          <a:xfrm>
            <a:off x="587375" y="2610941"/>
            <a:ext cx="4946649" cy="1109335"/>
          </a:xfrm>
        </p:spPr>
        <p:txBody>
          <a:bodyPr rIns="0">
            <a:noAutofit/>
          </a:bodyPr>
          <a:lstStyle>
            <a:lvl1pPr marL="0" indent="0">
              <a:lnSpc>
                <a:spcPct val="100000"/>
              </a:lnSpc>
              <a:spcBef>
                <a:spcPts val="0"/>
              </a:spcBef>
              <a:buNone/>
              <a:defRPr sz="3600" baseline="0">
                <a:solidFill>
                  <a:schemeClr val="accent1"/>
                </a:solidFill>
                <a:latin typeface="+mj-lt"/>
              </a:defRPr>
            </a:lvl1pPr>
          </a:lstStyle>
          <a:p>
            <a:pPr lvl="0"/>
            <a:r>
              <a:rPr lang="da-DK" dirty="0"/>
              <a:t>Klik for at tilføje titel</a:t>
            </a:r>
          </a:p>
        </p:txBody>
      </p:sp>
      <p:sp>
        <p:nvSpPr>
          <p:cNvPr id="26" name="Pladsholder til tekst 14"/>
          <p:cNvSpPr>
            <a:spLocks noGrp="1"/>
          </p:cNvSpPr>
          <p:nvPr>
            <p:ph type="body" sz="quarter" idx="13" hasCustomPrompt="1"/>
          </p:nvPr>
        </p:nvSpPr>
        <p:spPr>
          <a:xfrm>
            <a:off x="588963" y="4042705"/>
            <a:ext cx="4983162" cy="899766"/>
          </a:xfrm>
        </p:spPr>
        <p:txBody>
          <a:bodyPr rIns="0">
            <a:noAutofit/>
          </a:bodyPr>
          <a:lstStyle>
            <a:lvl1pPr marL="0" indent="0">
              <a:spcBef>
                <a:spcPts val="0"/>
              </a:spcBef>
              <a:buNone/>
              <a:defRPr sz="1800" baseline="0"/>
            </a:lvl1pPr>
          </a:lstStyle>
          <a:p>
            <a:pPr lvl="0"/>
            <a:r>
              <a:rPr lang="da-DK" dirty="0"/>
              <a:t>Navn på oplægsholder, KU-enhed, sted og dato</a:t>
            </a:r>
          </a:p>
        </p:txBody>
      </p:sp>
      <p:sp>
        <p:nvSpPr>
          <p:cNvPr id="10" name="Pladsholder til dato 3" hidden="1">
            <a:extLst>
              <a:ext uri="{FF2B5EF4-FFF2-40B4-BE49-F238E27FC236}">
                <a16:creationId xmlns:a16="http://schemas.microsoft.com/office/drawing/2014/main" id="{1570F19F-11E9-F8A1-DCD4-0B2BD4223DC2}"/>
              </a:ext>
            </a:extLst>
          </p:cNvPr>
          <p:cNvSpPr>
            <a:spLocks noGrp="1"/>
          </p:cNvSpPr>
          <p:nvPr>
            <p:ph type="dt" sz="half" idx="10"/>
          </p:nvPr>
        </p:nvSpPr>
        <p:spPr>
          <a:xfrm>
            <a:off x="0" y="6858000"/>
            <a:ext cx="0" cy="0"/>
          </a:xfrm>
        </p:spPr>
        <p:txBody>
          <a:bodyPr/>
          <a:lstStyle>
            <a:lvl1pPr>
              <a:defRPr sz="100">
                <a:noFill/>
              </a:defRPr>
            </a:lvl1pPr>
          </a:lstStyle>
          <a:p>
            <a:fld id="{34D99FEB-2FC3-4FA6-9F36-280592A4EBA0}" type="datetime1">
              <a:rPr lang="da-DK" smtClean="0"/>
              <a:t>20-11-2023</a:t>
            </a:fld>
            <a:endParaRPr lang="da-DK" dirty="0"/>
          </a:p>
        </p:txBody>
      </p:sp>
      <p:sp>
        <p:nvSpPr>
          <p:cNvPr id="11" name="Pladsholder til sidefod 4" hidden="1">
            <a:extLst>
              <a:ext uri="{FF2B5EF4-FFF2-40B4-BE49-F238E27FC236}">
                <a16:creationId xmlns:a16="http://schemas.microsoft.com/office/drawing/2014/main" id="{B7D930ED-6F01-0E90-6740-D9E50AA5B833}"/>
              </a:ext>
            </a:extLst>
          </p:cNvPr>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12" name="Pladsholder til slidenummer 5" hidden="1">
            <a:extLst>
              <a:ext uri="{FF2B5EF4-FFF2-40B4-BE49-F238E27FC236}">
                <a16:creationId xmlns:a16="http://schemas.microsoft.com/office/drawing/2014/main" id="{ADD5A7A0-1930-6FDD-F270-B46368D36A8B}"/>
              </a:ext>
            </a:extLst>
          </p:cNvPr>
          <p:cNvSpPr>
            <a:spLocks noGrp="1"/>
          </p:cNvSpPr>
          <p:nvPr>
            <p:ph type="sldNum" sz="quarter" idx="12"/>
          </p:nvPr>
        </p:nvSpPr>
        <p:spPr>
          <a:xfrm>
            <a:off x="0" y="6858000"/>
            <a:ext cx="0" cy="0"/>
          </a:xfrm>
        </p:spPr>
        <p:txBody>
          <a:bodyPr/>
          <a:lstStyle>
            <a:lvl1pPr>
              <a:defRPr sz="100">
                <a:noFill/>
              </a:defRPr>
            </a:lvl1pPr>
          </a:lstStyle>
          <a:p>
            <a:fld id="{091A926C-488A-4E3E-9C21-57CAA120E114}" type="slidenum">
              <a:rPr lang="da-DK" smtClean="0"/>
              <a:pPr/>
              <a:t>‹nr.›</a:t>
            </a:fld>
            <a:endParaRPr lang="da-DK" dirty="0"/>
          </a:p>
        </p:txBody>
      </p:sp>
    </p:spTree>
    <p:extLst>
      <p:ext uri="{BB962C8B-B14F-4D97-AF65-F5344CB8AC3E}">
        <p14:creationId xmlns:p14="http://schemas.microsoft.com/office/powerpoint/2010/main" val="2967803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billede stor venstre">
    <p:spTree>
      <p:nvGrpSpPr>
        <p:cNvPr id="1" name=""/>
        <p:cNvGrpSpPr/>
        <p:nvPr/>
      </p:nvGrpSpPr>
      <p:grpSpPr>
        <a:xfrm>
          <a:off x="0" y="0"/>
          <a:ext cx="0" cy="0"/>
          <a:chOff x="0" y="0"/>
          <a:chExt cx="0" cy="0"/>
        </a:xfrm>
      </p:grpSpPr>
      <p:sp>
        <p:nvSpPr>
          <p:cNvPr id="10" name="Pladsholder til billede 9"/>
          <p:cNvSpPr>
            <a:spLocks noGrp="1"/>
          </p:cNvSpPr>
          <p:nvPr>
            <p:ph type="pic" sz="quarter" idx="14" hasCustomPrompt="1"/>
          </p:nvPr>
        </p:nvSpPr>
        <p:spPr>
          <a:xfrm>
            <a:off x="0" y="0"/>
            <a:ext cx="12192000" cy="6858000"/>
          </a:xfrm>
          <a:solidFill>
            <a:schemeClr val="bg1">
              <a:lumMod val="75000"/>
            </a:schemeClr>
          </a:solidFill>
        </p:spPr>
        <p:txBody>
          <a:bodyPr lIns="6408000" tIns="360000" rIns="720000" anchor="ctr" anchorCtr="0"/>
          <a:lstStyle>
            <a:lvl1pPr marL="0" indent="0" algn="l">
              <a:buNone/>
              <a:defRPr sz="2400" baseline="0">
                <a:solidFill>
                  <a:schemeClr val="bg1"/>
                </a:solidFill>
                <a:sym typeface="Wingdings" panose="05000000000000000000" pitchFamily="2" charset="2"/>
              </a:defRPr>
            </a:lvl1pPr>
          </a:lstStyle>
          <a:p>
            <a:r>
              <a:rPr lang="da-DK" dirty="0"/>
              <a:t> Klik på ikonet, hvis du vil indsætte et billede</a:t>
            </a:r>
          </a:p>
        </p:txBody>
      </p:sp>
      <p:sp>
        <p:nvSpPr>
          <p:cNvPr id="2" name="Titel 2"/>
          <p:cNvSpPr>
            <a:spLocks noGrp="1"/>
          </p:cNvSpPr>
          <p:nvPr>
            <p:ph type="ctrTitle"/>
          </p:nvPr>
        </p:nvSpPr>
        <p:spPr>
          <a:xfrm>
            <a:off x="0" y="691815"/>
            <a:ext cx="5959476" cy="5474035"/>
          </a:xfrm>
          <a:blipFill>
            <a:blip r:embed="rId2"/>
            <a:stretch>
              <a:fillRect/>
            </a:stretch>
          </a:blipFill>
        </p:spPr>
        <p:txBody>
          <a:bodyPr lIns="540000" tIns="468000" rIns="360000" bIns="3384000" anchor="b" anchorCtr="0">
            <a:noAutofit/>
          </a:bodyPr>
          <a:lstStyle>
            <a:lvl1pPr algn="l">
              <a:lnSpc>
                <a:spcPts val="4000"/>
              </a:lnSpc>
              <a:defRPr sz="3600">
                <a:solidFill>
                  <a:schemeClr val="bg1"/>
                </a:solidFill>
              </a:defRPr>
            </a:lvl1pPr>
          </a:lstStyle>
          <a:p>
            <a:r>
              <a:rPr lang="da-DK"/>
              <a:t>Klik for at redigere titeltypografien i masteren</a:t>
            </a:r>
            <a:endParaRPr lang="da-DK" dirty="0"/>
          </a:p>
        </p:txBody>
      </p:sp>
      <p:sp>
        <p:nvSpPr>
          <p:cNvPr id="12" name="Titel 1"/>
          <p:cNvSpPr>
            <a:spLocks noGrp="1"/>
          </p:cNvSpPr>
          <p:nvPr>
            <p:ph type="body" sz="quarter" idx="15" hasCustomPrompt="1"/>
          </p:nvPr>
        </p:nvSpPr>
        <p:spPr>
          <a:xfrm>
            <a:off x="587375" y="1020200"/>
            <a:ext cx="4946649" cy="1345417"/>
          </a:xfrm>
        </p:spPr>
        <p:txBody>
          <a:bodyPr rIns="0">
            <a:noAutofit/>
          </a:bodyPr>
          <a:lstStyle>
            <a:lvl1pPr marL="0" indent="0">
              <a:lnSpc>
                <a:spcPct val="100000"/>
              </a:lnSpc>
              <a:spcBef>
                <a:spcPts val="0"/>
              </a:spcBef>
              <a:buNone/>
              <a:defRPr sz="3600" baseline="0">
                <a:solidFill>
                  <a:schemeClr val="accent1"/>
                </a:solidFill>
                <a:latin typeface="+mj-lt"/>
              </a:defRPr>
            </a:lvl1pPr>
          </a:lstStyle>
          <a:p>
            <a:pPr lvl="0"/>
            <a:r>
              <a:rPr lang="da-DK" dirty="0"/>
              <a:t>Klik for at tilføje titel</a:t>
            </a:r>
          </a:p>
        </p:txBody>
      </p:sp>
      <p:sp>
        <p:nvSpPr>
          <p:cNvPr id="9" name="Undertitel 2"/>
          <p:cNvSpPr>
            <a:spLocks noGrp="1"/>
          </p:cNvSpPr>
          <p:nvPr>
            <p:ph type="subTitle" idx="1" hasCustomPrompt="1"/>
          </p:nvPr>
        </p:nvSpPr>
        <p:spPr>
          <a:xfrm>
            <a:off x="588962" y="3007285"/>
            <a:ext cx="4946649" cy="726435"/>
          </a:xfrm>
        </p:spPr>
        <p:txBody>
          <a:bodyPr rIns="0">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tilføje undertitel</a:t>
            </a:r>
          </a:p>
        </p:txBody>
      </p:sp>
      <p:sp>
        <p:nvSpPr>
          <p:cNvPr id="11" name="Pladsholder til tekst 14"/>
          <p:cNvSpPr>
            <a:spLocks noGrp="1"/>
          </p:cNvSpPr>
          <p:nvPr>
            <p:ph type="body" sz="quarter" idx="13" hasCustomPrompt="1"/>
          </p:nvPr>
        </p:nvSpPr>
        <p:spPr>
          <a:xfrm>
            <a:off x="588962" y="4053600"/>
            <a:ext cx="4946650" cy="899766"/>
          </a:xfrm>
        </p:spPr>
        <p:txBody>
          <a:bodyPr rIns="0">
            <a:noAutofit/>
          </a:bodyPr>
          <a:lstStyle>
            <a:lvl1pPr marL="0" indent="0">
              <a:lnSpc>
                <a:spcPct val="100000"/>
              </a:lnSpc>
              <a:spcBef>
                <a:spcPts val="0"/>
              </a:spcBef>
              <a:buNone/>
              <a:defRPr sz="1800" baseline="0"/>
            </a:lvl1pPr>
          </a:lstStyle>
          <a:p>
            <a:pPr lvl="0"/>
            <a:r>
              <a:rPr lang="da-DK" dirty="0"/>
              <a:t>Navn på oplægsholder, KU-enhed, sted og dato</a:t>
            </a:r>
          </a:p>
        </p:txBody>
      </p:sp>
      <p:sp>
        <p:nvSpPr>
          <p:cNvPr id="13" name="Pladsholder til dato 3" hidden="1">
            <a:extLst>
              <a:ext uri="{FF2B5EF4-FFF2-40B4-BE49-F238E27FC236}">
                <a16:creationId xmlns:a16="http://schemas.microsoft.com/office/drawing/2014/main" id="{B280A661-856C-E622-1331-CDB60AB08622}"/>
              </a:ext>
            </a:extLst>
          </p:cNvPr>
          <p:cNvSpPr>
            <a:spLocks noGrp="1"/>
          </p:cNvSpPr>
          <p:nvPr>
            <p:ph type="dt" sz="half" idx="10"/>
          </p:nvPr>
        </p:nvSpPr>
        <p:spPr>
          <a:xfrm>
            <a:off x="0" y="6858000"/>
            <a:ext cx="0" cy="0"/>
          </a:xfrm>
        </p:spPr>
        <p:txBody>
          <a:bodyPr/>
          <a:lstStyle>
            <a:lvl1pPr>
              <a:defRPr sz="100">
                <a:noFill/>
              </a:defRPr>
            </a:lvl1pPr>
          </a:lstStyle>
          <a:p>
            <a:fld id="{A255E55A-4CBD-4745-9CAA-603B15E40F2A}" type="datetime1">
              <a:rPr lang="da-DK" smtClean="0"/>
              <a:t>20-11-2023</a:t>
            </a:fld>
            <a:endParaRPr lang="da-DK" dirty="0"/>
          </a:p>
        </p:txBody>
      </p:sp>
      <p:sp>
        <p:nvSpPr>
          <p:cNvPr id="14" name="Pladsholder til sidefod 4" hidden="1">
            <a:extLst>
              <a:ext uri="{FF2B5EF4-FFF2-40B4-BE49-F238E27FC236}">
                <a16:creationId xmlns:a16="http://schemas.microsoft.com/office/drawing/2014/main" id="{82F7776B-57AF-971B-A75B-223AFE263EAC}"/>
              </a:ext>
            </a:extLst>
          </p:cNvPr>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15" name="Pladsholder til slidenummer 5" hidden="1">
            <a:extLst>
              <a:ext uri="{FF2B5EF4-FFF2-40B4-BE49-F238E27FC236}">
                <a16:creationId xmlns:a16="http://schemas.microsoft.com/office/drawing/2014/main" id="{EFF41101-1901-1836-D8DB-6C08E169D0B8}"/>
              </a:ext>
            </a:extLst>
          </p:cNvPr>
          <p:cNvSpPr>
            <a:spLocks noGrp="1"/>
          </p:cNvSpPr>
          <p:nvPr>
            <p:ph type="sldNum" sz="quarter" idx="12"/>
          </p:nvPr>
        </p:nvSpPr>
        <p:spPr>
          <a:xfrm>
            <a:off x="0" y="6858000"/>
            <a:ext cx="0" cy="0"/>
          </a:xfrm>
        </p:spPr>
        <p:txBody>
          <a:bodyPr/>
          <a:lstStyle>
            <a:lvl1pPr>
              <a:defRPr sz="100">
                <a:noFill/>
              </a:defRPr>
            </a:lvl1pPr>
          </a:lstStyle>
          <a:p>
            <a:fld id="{091A926C-488A-4E3E-9C21-57CAA120E114}" type="slidenum">
              <a:rPr lang="da-DK" smtClean="0"/>
              <a:pPr/>
              <a:t>‹nr.›</a:t>
            </a:fld>
            <a:endParaRPr lang="da-DK" dirty="0"/>
          </a:p>
        </p:txBody>
      </p:sp>
    </p:spTree>
    <p:extLst>
      <p:ext uri="{BB962C8B-B14F-4D97-AF65-F5344CB8AC3E}">
        <p14:creationId xmlns:p14="http://schemas.microsoft.com/office/powerpoint/2010/main" val="3829081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8963" y="620714"/>
            <a:ext cx="11012488" cy="863599"/>
          </a:xfrm>
        </p:spPr>
        <p:txBody>
          <a:bodyPr/>
          <a:lstStyle>
            <a:lvl1pPr>
              <a:defRPr b="0" i="0" baseline="0"/>
            </a:lvl1pPr>
          </a:lstStyle>
          <a:p>
            <a:pPr lvl="0"/>
            <a:r>
              <a:rPr lang="da-DK" dirty="0"/>
              <a:t>Klik for at tilføje overskrift</a:t>
            </a:r>
          </a:p>
        </p:txBody>
      </p:sp>
      <p:sp>
        <p:nvSpPr>
          <p:cNvPr id="3" name="Pladsholder til indhold 2"/>
          <p:cNvSpPr>
            <a:spLocks noGrp="1"/>
          </p:cNvSpPr>
          <p:nvPr>
            <p:ph idx="1" hasCustomPrompt="1"/>
          </p:nvPr>
        </p:nvSpPr>
        <p:spPr>
          <a:xfrm>
            <a:off x="588963" y="1628775"/>
            <a:ext cx="11012488" cy="4673600"/>
          </a:xfrm>
        </p:spPr>
        <p:txBody>
          <a:bodyPr vert="horz" lIns="0" tIns="0" rIns="0" bIns="0" rtlCol="0">
            <a:noAutofit/>
          </a:bodyPr>
          <a:lstStyle>
            <a:lvl1pPr>
              <a:defRPr lang="da-DK" b="0" i="0" baseline="0" dirty="0" smtClean="0"/>
            </a:lvl1pPr>
            <a:lvl2pPr>
              <a:defRPr lang="da-DK" b="0" i="0" baseline="0" dirty="0" smtClean="0"/>
            </a:lvl2pPr>
            <a:lvl3pPr>
              <a:defRPr lang="da-DK" b="0" i="0" baseline="0" dirty="0" smtClean="0"/>
            </a:lvl3pPr>
            <a:lvl4pPr marL="719138" indent="0">
              <a:buNone/>
              <a:defRPr/>
            </a:lvl4pPr>
          </a:lstStyle>
          <a:p>
            <a:pPr lvl="0"/>
            <a:r>
              <a:rPr lang="da-DK" dirty="0"/>
              <a:t>Klik for at indsætte tekst</a:t>
            </a:r>
          </a:p>
          <a:p>
            <a:pPr lvl="1"/>
            <a:r>
              <a:rPr lang="da-DK" dirty="0"/>
              <a:t>Andet niveau</a:t>
            </a:r>
          </a:p>
          <a:p>
            <a:pPr lvl="2"/>
            <a:r>
              <a:rPr lang="da-DK" dirty="0"/>
              <a:t>Tredje niveau</a:t>
            </a:r>
          </a:p>
        </p:txBody>
      </p:sp>
      <p:sp>
        <p:nvSpPr>
          <p:cNvPr id="4" name="Pladsholder til dato 3"/>
          <p:cNvSpPr>
            <a:spLocks noGrp="1"/>
          </p:cNvSpPr>
          <p:nvPr>
            <p:ph type="dt" sz="half" idx="10"/>
          </p:nvPr>
        </p:nvSpPr>
        <p:spPr/>
        <p:txBody>
          <a:bodyPr/>
          <a:lstStyle/>
          <a:p>
            <a:fld id="{A40A2488-620E-4717-952D-4163044243D3}" type="datetime1">
              <a:rPr lang="da-DK" smtClean="0"/>
              <a:t>20-11-2023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‹nr.›</a:t>
            </a:fld>
            <a:endParaRPr lang="da-DK" dirty="0"/>
          </a:p>
        </p:txBody>
      </p:sp>
    </p:spTree>
    <p:extLst>
      <p:ext uri="{BB962C8B-B14F-4D97-AF65-F5344CB8AC3E}">
        <p14:creationId xmlns:p14="http://schemas.microsoft.com/office/powerpoint/2010/main" val="2796859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itel og to indholdsobjekter ">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8964" y="620714"/>
            <a:ext cx="11012486" cy="865186"/>
          </a:xfrm>
        </p:spPr>
        <p:txBody>
          <a:bodyPr/>
          <a:lstStyle>
            <a:lvl1pPr>
              <a:defRPr b="0" i="0" baseline="0"/>
            </a:lvl1pPr>
          </a:lstStyle>
          <a:p>
            <a:pPr lvl="0"/>
            <a:r>
              <a:rPr lang="da-DK" dirty="0"/>
              <a:t>Klik for at tilføje overskrift</a:t>
            </a:r>
          </a:p>
        </p:txBody>
      </p:sp>
      <p:sp>
        <p:nvSpPr>
          <p:cNvPr id="3" name="Pladsholder til indhold 2"/>
          <p:cNvSpPr>
            <a:spLocks noGrp="1"/>
          </p:cNvSpPr>
          <p:nvPr>
            <p:ph sz="half" idx="1" hasCustomPrompt="1"/>
          </p:nvPr>
        </p:nvSpPr>
        <p:spPr>
          <a:xfrm>
            <a:off x="588964" y="1628775"/>
            <a:ext cx="5356800" cy="4672800"/>
          </a:xfrm>
        </p:spPr>
        <p:txBody>
          <a:bodyPr vert="horz" lIns="0" tIns="0" rIns="0" bIns="0" rtlCol="0">
            <a:noAutofit/>
          </a:bodyPr>
          <a:lstStyle>
            <a:lvl1pPr>
              <a:defRPr lang="da-DK" b="0" i="0" baseline="0" dirty="0" smtClean="0"/>
            </a:lvl1pPr>
            <a:lvl2pPr>
              <a:defRPr lang="da-DK" b="0" i="0" baseline="0" dirty="0" smtClean="0"/>
            </a:lvl2pPr>
            <a:lvl3pPr>
              <a:defRPr lang="da-DK" b="0" i="0" baseline="0" dirty="0" smtClean="0"/>
            </a:lvl3pPr>
            <a:lvl4pPr>
              <a:defRPr lang="da-DK" b="0" i="0" baseline="0" dirty="0" smtClean="0"/>
            </a:lvl4pPr>
          </a:lstStyle>
          <a:p>
            <a:pPr lvl="0"/>
            <a:r>
              <a:rPr lang="da-DK" dirty="0"/>
              <a:t>Klik for at indsætte tekst</a:t>
            </a:r>
          </a:p>
          <a:p>
            <a:pPr lvl="1"/>
            <a:r>
              <a:rPr lang="da-DK" dirty="0"/>
              <a:t>Andet niveau</a:t>
            </a:r>
          </a:p>
          <a:p>
            <a:pPr lvl="2"/>
            <a:r>
              <a:rPr lang="da-DK" dirty="0"/>
              <a:t>Tredje niveau</a:t>
            </a:r>
          </a:p>
          <a:p>
            <a:pPr lvl="3"/>
            <a:endParaRPr lang="da-DK" dirty="0"/>
          </a:p>
        </p:txBody>
      </p:sp>
      <p:sp>
        <p:nvSpPr>
          <p:cNvPr id="4" name="Pladsholder til indhold 3"/>
          <p:cNvSpPr>
            <a:spLocks noGrp="1"/>
          </p:cNvSpPr>
          <p:nvPr>
            <p:ph sz="half" idx="2" hasCustomPrompt="1"/>
          </p:nvPr>
        </p:nvSpPr>
        <p:spPr>
          <a:xfrm>
            <a:off x="6246000" y="1628776"/>
            <a:ext cx="5356800" cy="4672800"/>
          </a:xfrm>
        </p:spPr>
        <p:txBody>
          <a:bodyPr vert="horz" lIns="0" tIns="0" rIns="0" bIns="0" rtlCol="0">
            <a:noAutofit/>
          </a:bodyPr>
          <a:lstStyle>
            <a:lvl1pPr>
              <a:defRPr lang="da-DK" b="0" i="0" baseline="0" dirty="0" smtClean="0"/>
            </a:lvl1pPr>
            <a:lvl2pPr>
              <a:defRPr lang="da-DK" b="0" i="0" baseline="0" dirty="0" smtClean="0"/>
            </a:lvl2pPr>
            <a:lvl3pPr>
              <a:defRPr lang="da-DK" b="0" i="0" baseline="0" dirty="0" smtClean="0"/>
            </a:lvl3pPr>
            <a:lvl4pPr marL="719138" indent="0">
              <a:buNone/>
              <a:defRPr lang="da-DK" dirty="0" smtClean="0"/>
            </a:lvl4pPr>
            <a:lvl5pPr>
              <a:defRPr lang="da-DK" dirty="0"/>
            </a:lvl5pPr>
            <a:lvl8pPr marL="719138" indent="0">
              <a:buNone/>
              <a:defRPr/>
            </a:lvl8pPr>
          </a:lstStyle>
          <a:p>
            <a:pPr lvl="0"/>
            <a:r>
              <a:rPr lang="da-DK" dirty="0"/>
              <a:t>Klik for at indsætte tekst</a:t>
            </a:r>
          </a:p>
          <a:p>
            <a:pPr lvl="1"/>
            <a:r>
              <a:rPr lang="da-DK" dirty="0"/>
              <a:t>Andet niveau</a:t>
            </a:r>
          </a:p>
          <a:p>
            <a:pPr lvl="2"/>
            <a:r>
              <a:rPr lang="da-DK" dirty="0"/>
              <a:t>Tredje niveau</a:t>
            </a:r>
          </a:p>
        </p:txBody>
      </p:sp>
      <p:sp>
        <p:nvSpPr>
          <p:cNvPr id="5" name="Pladsholder til dato 4"/>
          <p:cNvSpPr>
            <a:spLocks noGrp="1"/>
          </p:cNvSpPr>
          <p:nvPr>
            <p:ph type="dt" sz="half" idx="10"/>
          </p:nvPr>
        </p:nvSpPr>
        <p:spPr/>
        <p:txBody>
          <a:bodyPr/>
          <a:lstStyle/>
          <a:p>
            <a:fld id="{57B94B7A-445E-4B32-AE33-AE6AFA618291}" type="datetime1">
              <a:rPr lang="da-DK" smtClean="0"/>
              <a:t>20-11-2023</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‹nr.›</a:t>
            </a:fld>
            <a:endParaRPr lang="da-DK" dirty="0"/>
          </a:p>
        </p:txBody>
      </p:sp>
    </p:spTree>
    <p:extLst>
      <p:ext uri="{BB962C8B-B14F-4D97-AF65-F5344CB8AC3E}">
        <p14:creationId xmlns:p14="http://schemas.microsoft.com/office/powerpoint/2010/main" val="3754967976"/>
      </p:ext>
    </p:extLst>
  </p:cSld>
  <p:clrMapOvr>
    <a:masterClrMapping/>
  </p:clrMapOvr>
  <p:extLst>
    <p:ext uri="{DCECCB84-F9BA-43D5-87BE-67443E8EF086}">
      <p15:sldGuideLst xmlns:p15="http://schemas.microsoft.com/office/powerpoint/2012/main">
        <p15:guide id="1" pos="3934" userDrawn="1">
          <p15:clr>
            <a:srgbClr val="F26B43"/>
          </p15:clr>
        </p15:guide>
        <p15:guide id="2" pos="3746" userDrawn="1">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indhold og billede">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6244651" y="1628775"/>
            <a:ext cx="5356800" cy="4672800"/>
          </a:xfrm>
          <a:solidFill>
            <a:schemeClr val="bg1">
              <a:lumMod val="75000"/>
            </a:schemeClr>
          </a:solidFill>
        </p:spPr>
        <p:txBody>
          <a:bodyPr lIns="360000" tIns="1080000" rIns="360000" anchor="ctr" anchorCtr="0"/>
          <a:lstStyle>
            <a:lvl1pPr marL="0" indent="0" algn="ctr">
              <a:buNone/>
              <a:defRPr sz="2400" baseline="0">
                <a:solidFill>
                  <a:schemeClr val="bg1"/>
                </a:solidFill>
                <a:sym typeface="Wingdings" panose="05000000000000000000" pitchFamily="2" charset="2"/>
              </a:defRPr>
            </a:lvl1pPr>
          </a:lstStyle>
          <a:p>
            <a:r>
              <a:rPr lang="da-DK" dirty="0"/>
              <a:t>Klik på ikonet, hvis du vil indsætte et billede </a:t>
            </a:r>
          </a:p>
        </p:txBody>
      </p:sp>
      <p:sp>
        <p:nvSpPr>
          <p:cNvPr id="2" name="Titel 1"/>
          <p:cNvSpPr>
            <a:spLocks noGrp="1"/>
          </p:cNvSpPr>
          <p:nvPr>
            <p:ph type="title" hasCustomPrompt="1"/>
          </p:nvPr>
        </p:nvSpPr>
        <p:spPr>
          <a:xfrm>
            <a:off x="588965" y="620712"/>
            <a:ext cx="11012486" cy="865187"/>
          </a:xfrm>
        </p:spPr>
        <p:txBody>
          <a:bodyPr/>
          <a:lstStyle>
            <a:lvl1pPr>
              <a:defRPr b="0" i="0" baseline="0"/>
            </a:lvl1pPr>
          </a:lstStyle>
          <a:p>
            <a:pPr lvl="0"/>
            <a:r>
              <a:rPr lang="da-DK" dirty="0"/>
              <a:t>Klik for at tilføje overskrift</a:t>
            </a:r>
          </a:p>
        </p:txBody>
      </p:sp>
      <p:sp>
        <p:nvSpPr>
          <p:cNvPr id="3" name="Pladsholder til indhold 2"/>
          <p:cNvSpPr>
            <a:spLocks noGrp="1"/>
          </p:cNvSpPr>
          <p:nvPr>
            <p:ph sz="half" idx="1" hasCustomPrompt="1"/>
          </p:nvPr>
        </p:nvSpPr>
        <p:spPr>
          <a:xfrm>
            <a:off x="588964" y="1628775"/>
            <a:ext cx="5356800" cy="4672800"/>
          </a:xfrm>
        </p:spPr>
        <p:txBody>
          <a:bodyPr vert="horz" lIns="0" tIns="0" rIns="0" bIns="0" rtlCol="0">
            <a:noAutofit/>
          </a:bodyPr>
          <a:lstStyle>
            <a:lvl1pPr>
              <a:defRPr lang="da-DK" b="0" i="0" baseline="0" dirty="0" smtClean="0"/>
            </a:lvl1pPr>
            <a:lvl2pPr>
              <a:defRPr lang="da-DK" b="0" i="0" baseline="0" dirty="0" smtClean="0"/>
            </a:lvl2pPr>
            <a:lvl3pPr>
              <a:defRPr lang="da-DK" b="0" i="0" baseline="0" dirty="0" smtClean="0"/>
            </a:lvl3pPr>
            <a:lvl4pPr>
              <a:defRPr lang="da-DK" dirty="0" smtClean="0"/>
            </a:lvl4pPr>
            <a:lvl5pPr>
              <a:defRPr lang="da-DK" dirty="0"/>
            </a:lvl5pPr>
          </a:lstStyle>
          <a:p>
            <a:pPr lvl="0"/>
            <a:r>
              <a:rPr lang="da-DK" dirty="0"/>
              <a:t>Klik for at indsætte tekst</a:t>
            </a:r>
          </a:p>
          <a:p>
            <a:pPr lvl="1"/>
            <a:r>
              <a:rPr lang="da-DK" dirty="0"/>
              <a:t>Andet niveau</a:t>
            </a:r>
          </a:p>
          <a:p>
            <a:pPr lvl="2"/>
            <a:r>
              <a:rPr lang="da-DK" dirty="0"/>
              <a:t>Tredje niveau</a:t>
            </a:r>
          </a:p>
        </p:txBody>
      </p:sp>
      <p:sp>
        <p:nvSpPr>
          <p:cNvPr id="5" name="Pladsholder til dato 4"/>
          <p:cNvSpPr>
            <a:spLocks noGrp="1"/>
          </p:cNvSpPr>
          <p:nvPr>
            <p:ph type="dt" sz="half" idx="10"/>
          </p:nvPr>
        </p:nvSpPr>
        <p:spPr/>
        <p:txBody>
          <a:bodyPr/>
          <a:lstStyle/>
          <a:p>
            <a:fld id="{2CC1B346-6D22-4E2E-9D8A-0DE526CBF6C5}" type="datetime1">
              <a:rPr lang="da-DK" smtClean="0"/>
              <a:t>20-11-2023</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‹nr.›</a:t>
            </a:fld>
            <a:endParaRPr lang="da-DK" dirty="0"/>
          </a:p>
        </p:txBody>
      </p:sp>
    </p:spTree>
    <p:extLst>
      <p:ext uri="{BB962C8B-B14F-4D97-AF65-F5344CB8AC3E}">
        <p14:creationId xmlns:p14="http://schemas.microsoft.com/office/powerpoint/2010/main" val="101778324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588965" y="620714"/>
            <a:ext cx="11012486" cy="864858"/>
          </a:xfrm>
          <a:prstGeom prst="rect">
            <a:avLst/>
          </a:prstGeom>
        </p:spPr>
        <p:txBody>
          <a:bodyPr vert="horz" lIns="0" tIns="0" rIns="0" bIns="0" rtlCol="0" anchor="t" anchorCtr="0">
            <a:noAutofit/>
          </a:bodyPr>
          <a:lstStyle/>
          <a:p>
            <a:r>
              <a:rPr lang="da-DK" dirty="0"/>
              <a:t>Klik for at redigere i master</a:t>
            </a:r>
          </a:p>
        </p:txBody>
      </p:sp>
      <p:sp>
        <p:nvSpPr>
          <p:cNvPr id="3" name="Pladsholder til tekst 2"/>
          <p:cNvSpPr>
            <a:spLocks noGrp="1"/>
          </p:cNvSpPr>
          <p:nvPr>
            <p:ph type="body" idx="1"/>
          </p:nvPr>
        </p:nvSpPr>
        <p:spPr>
          <a:xfrm>
            <a:off x="588964" y="1628775"/>
            <a:ext cx="11012487" cy="4673600"/>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4</a:t>
            </a:r>
          </a:p>
          <a:p>
            <a:pPr lvl="4"/>
            <a:r>
              <a:rPr lang="da-DK" dirty="0"/>
              <a:t>5</a:t>
            </a:r>
          </a:p>
          <a:p>
            <a:pPr lvl="5"/>
            <a:r>
              <a:rPr lang="da-DK" dirty="0"/>
              <a:t>6</a:t>
            </a:r>
          </a:p>
          <a:p>
            <a:pPr lvl="6"/>
            <a:r>
              <a:rPr lang="da-DK" dirty="0"/>
              <a:t>7</a:t>
            </a:r>
          </a:p>
          <a:p>
            <a:pPr lvl="7"/>
            <a:r>
              <a:rPr lang="da-DK" dirty="0"/>
              <a:t>8</a:t>
            </a:r>
          </a:p>
          <a:p>
            <a:pPr lvl="8"/>
            <a:r>
              <a:rPr lang="da-DK" dirty="0"/>
              <a:t>9</a:t>
            </a:r>
          </a:p>
        </p:txBody>
      </p:sp>
      <p:sp>
        <p:nvSpPr>
          <p:cNvPr id="10" name="Rectangle 19">
            <a:extLst>
              <a:ext uri="{FF2B5EF4-FFF2-40B4-BE49-F238E27FC236}">
                <a16:creationId xmlns:a16="http://schemas.microsoft.com/office/drawing/2014/main" id="{AF5BBBEC-8DDA-37BC-3B1E-5DB781A5DDC2}"/>
              </a:ext>
            </a:extLst>
          </p:cNvPr>
          <p:cNvSpPr/>
          <p:nvPr userDrawn="1"/>
        </p:nvSpPr>
        <p:spPr>
          <a:xfrm>
            <a:off x="0" y="0"/>
            <a:ext cx="12192000" cy="332655"/>
          </a:xfrm>
          <a:prstGeom prst="rect">
            <a:avLst/>
          </a:prstGeom>
          <a:gradFill flip="none" rotWithShape="1">
            <a:gsLst>
              <a:gs pos="0">
                <a:srgbClr val="FFFFFF"/>
              </a:gs>
              <a:gs pos="100000">
                <a:srgbClr val="EEEFEE">
                  <a:alpha val="92941"/>
                </a:srgbClr>
              </a:gs>
            </a:gsLst>
            <a:lin ang="5400000" scaled="0"/>
            <a:tileRect/>
          </a:gradFill>
          <a:ln w="381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pic>
        <p:nvPicPr>
          <p:cNvPr id="8" name="Picture 7"/>
          <p:cNvPicPr>
            <a:picLocks noChangeAspect="1"/>
          </p:cNvPicPr>
          <p:nvPr userDrawn="1"/>
        </p:nvPicPr>
        <p:blipFill rotWithShape="1">
          <a:blip r:embed="rId32"/>
          <a:srcRect l="12043" t="11448" r="17199" b="13844"/>
          <a:stretch/>
        </p:blipFill>
        <p:spPr>
          <a:xfrm>
            <a:off x="335534" y="63578"/>
            <a:ext cx="166516" cy="211296"/>
          </a:xfrm>
          <a:prstGeom prst="rect">
            <a:avLst/>
          </a:prstGeom>
        </p:spPr>
      </p:pic>
      <p:pic>
        <p:nvPicPr>
          <p:cNvPr id="9" name="Picture 27"/>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554698" y="96467"/>
            <a:ext cx="2346641" cy="159521"/>
          </a:xfrm>
          <a:prstGeom prst="rect">
            <a:avLst/>
          </a:prstGeom>
        </p:spPr>
      </p:pic>
      <p:sp>
        <p:nvSpPr>
          <p:cNvPr id="5" name="Pladsholder til sidefod 4"/>
          <p:cNvSpPr>
            <a:spLocks noGrp="1"/>
          </p:cNvSpPr>
          <p:nvPr>
            <p:ph type="ftr" sz="quarter" idx="3"/>
          </p:nvPr>
        </p:nvSpPr>
        <p:spPr>
          <a:xfrm>
            <a:off x="3236495" y="85745"/>
            <a:ext cx="6981162" cy="176797"/>
          </a:xfrm>
          <a:prstGeom prst="rect">
            <a:avLst/>
          </a:prstGeom>
        </p:spPr>
        <p:txBody>
          <a:bodyPr vert="horz" lIns="0" tIns="0" rIns="0" bIns="0" rtlCol="0" anchor="b" anchorCtr="0"/>
          <a:lstStyle>
            <a:lvl1pPr algn="r">
              <a:defRPr sz="1000">
                <a:solidFill>
                  <a:srgbClr val="333333"/>
                </a:solidFill>
              </a:defRPr>
            </a:lvl1pPr>
          </a:lstStyle>
          <a:p>
            <a:endParaRPr lang="da-DK" dirty="0"/>
          </a:p>
        </p:txBody>
      </p:sp>
      <p:sp>
        <p:nvSpPr>
          <p:cNvPr id="6" name="Pladsholder til slidenummer 5"/>
          <p:cNvSpPr>
            <a:spLocks noGrp="1"/>
          </p:cNvSpPr>
          <p:nvPr>
            <p:ph type="sldNum" sz="quarter" idx="4"/>
          </p:nvPr>
        </p:nvSpPr>
        <p:spPr>
          <a:xfrm>
            <a:off x="11219691" y="85745"/>
            <a:ext cx="381759" cy="176797"/>
          </a:xfrm>
          <a:prstGeom prst="rect">
            <a:avLst/>
          </a:prstGeom>
        </p:spPr>
        <p:txBody>
          <a:bodyPr vert="horz" lIns="0" tIns="0" rIns="0" bIns="0" rtlCol="0" anchor="b" anchorCtr="0"/>
          <a:lstStyle>
            <a:lvl1pPr algn="r">
              <a:defRPr sz="1000">
                <a:solidFill>
                  <a:srgbClr val="333333"/>
                </a:solidFill>
              </a:defRPr>
            </a:lvl1pPr>
          </a:lstStyle>
          <a:p>
            <a:fld id="{091A926C-488A-4E3E-9C21-57CAA120E114}" type="slidenum">
              <a:rPr lang="da-DK" smtClean="0"/>
              <a:pPr/>
              <a:t>‹nr.›</a:t>
            </a:fld>
            <a:endParaRPr lang="da-DK" dirty="0"/>
          </a:p>
        </p:txBody>
      </p:sp>
      <p:sp>
        <p:nvSpPr>
          <p:cNvPr id="4" name="Pladsholder til dato 3"/>
          <p:cNvSpPr>
            <a:spLocks noGrp="1"/>
          </p:cNvSpPr>
          <p:nvPr>
            <p:ph type="dt" sz="half" idx="2"/>
          </p:nvPr>
        </p:nvSpPr>
        <p:spPr>
          <a:xfrm>
            <a:off x="10329111" y="85745"/>
            <a:ext cx="814976" cy="176797"/>
          </a:xfrm>
          <a:prstGeom prst="rect">
            <a:avLst/>
          </a:prstGeom>
        </p:spPr>
        <p:txBody>
          <a:bodyPr vert="horz" lIns="0" tIns="0" rIns="0" bIns="0" rtlCol="0" anchor="b" anchorCtr="0"/>
          <a:lstStyle>
            <a:lvl1pPr algn="r">
              <a:defRPr sz="1000">
                <a:solidFill>
                  <a:srgbClr val="333333"/>
                </a:solidFill>
              </a:defRPr>
            </a:lvl1pPr>
          </a:lstStyle>
          <a:p>
            <a:fld id="{7A056A0C-BA80-48B5-9C35-4A96F80DBB77}" type="datetime1">
              <a:rPr lang="da-DK" smtClean="0"/>
              <a:t>20-11-2023</a:t>
            </a:fld>
            <a:endParaRPr lang="da-DK" dirty="0"/>
          </a:p>
        </p:txBody>
      </p:sp>
    </p:spTree>
    <p:extLst>
      <p:ext uri="{BB962C8B-B14F-4D97-AF65-F5344CB8AC3E}">
        <p14:creationId xmlns:p14="http://schemas.microsoft.com/office/powerpoint/2010/main" val="1203620196"/>
      </p:ext>
    </p:extLst>
  </p:cSld>
  <p:clrMap bg1="lt1" tx1="dk1" bg2="lt2" tx2="dk2" accent1="accent1" accent2="accent2" accent3="accent3" accent4="accent4" accent5="accent5" accent6="accent6" hlink="hlink" folHlink="folHlink"/>
  <p:sldLayoutIdLst>
    <p:sldLayoutId id="2147483672" r:id="rId1"/>
    <p:sldLayoutId id="2147483659" r:id="rId2"/>
    <p:sldLayoutId id="2147483671" r:id="rId3"/>
    <p:sldLayoutId id="2147483701" r:id="rId4"/>
    <p:sldLayoutId id="2147483674" r:id="rId5"/>
    <p:sldLayoutId id="2147483670" r:id="rId6"/>
    <p:sldLayoutId id="2147483660" r:id="rId7"/>
    <p:sldLayoutId id="2147483662" r:id="rId8"/>
    <p:sldLayoutId id="2147483684" r:id="rId9"/>
    <p:sldLayoutId id="2147483685" r:id="rId10"/>
    <p:sldLayoutId id="2147483664" r:id="rId11"/>
    <p:sldLayoutId id="2147483665" r:id="rId12"/>
    <p:sldLayoutId id="2147483689" r:id="rId13"/>
    <p:sldLayoutId id="2147483702" r:id="rId14"/>
    <p:sldLayoutId id="2147483703" r:id="rId15"/>
    <p:sldLayoutId id="2147483694" r:id="rId16"/>
    <p:sldLayoutId id="2147483692" r:id="rId17"/>
    <p:sldLayoutId id="2147483691" r:id="rId18"/>
    <p:sldLayoutId id="2147483697" r:id="rId19"/>
    <p:sldLayoutId id="2147483704" r:id="rId20"/>
    <p:sldLayoutId id="2147483705" r:id="rId21"/>
    <p:sldLayoutId id="2147483695" r:id="rId22"/>
    <p:sldLayoutId id="2147483698" r:id="rId23"/>
    <p:sldLayoutId id="2147483706" r:id="rId24"/>
    <p:sldLayoutId id="2147483707" r:id="rId25"/>
    <p:sldLayoutId id="2147483708" r:id="rId26"/>
    <p:sldLayoutId id="2147483709" r:id="rId27"/>
    <p:sldLayoutId id="2147483710" r:id="rId28"/>
    <p:sldLayoutId id="2147483693" r:id="rId29"/>
    <p:sldLayoutId id="2147483688" r:id="rId30"/>
  </p:sldLayoutIdLst>
  <p:hf hdr="0" ftr="0"/>
  <p:txStyles>
    <p:titleStyle>
      <a:lvl1pPr algn="l" defTabSz="914400" rtl="0" eaLnBrk="1" latinLnBrk="0" hangingPunct="1">
        <a:lnSpc>
          <a:spcPct val="100000"/>
        </a:lnSpc>
        <a:spcBef>
          <a:spcPct val="0"/>
        </a:spcBef>
        <a:buNone/>
        <a:defRPr sz="3000" b="0" i="0" kern="1200" spc="60" baseline="0">
          <a:solidFill>
            <a:schemeClr val="accent1"/>
          </a:solidFill>
          <a:latin typeface="+mj-lt"/>
          <a:ea typeface="Open Sans Extrabold" panose="020B0606030504020204" pitchFamily="34" charset="0"/>
          <a:cs typeface="Microsoft New Tai Lue" panose="020B0502040204020203" pitchFamily="34" charset="0"/>
        </a:defRPr>
      </a:lvl1pPr>
    </p:titleStyle>
    <p:bodyStyle>
      <a:lvl1pPr marL="360000" indent="-360000" algn="l" defTabSz="914400" rtl="0" eaLnBrk="1" latinLnBrk="0" hangingPunct="1">
        <a:lnSpc>
          <a:spcPct val="100000"/>
        </a:lnSpc>
        <a:spcBef>
          <a:spcPts val="1000"/>
        </a:spcBef>
        <a:buFont typeface="Arial" panose="020B0604020202020204" pitchFamily="34" charset="0"/>
        <a:buChar char="•"/>
        <a:defRPr lang="da-DK" sz="2400" b="0" i="0" kern="1200" spc="60" baseline="0" dirty="0" smtClean="0">
          <a:solidFill>
            <a:schemeClr val="tx1"/>
          </a:solidFill>
          <a:latin typeface="+mn-lt"/>
          <a:ea typeface="+mn-ea"/>
          <a:cs typeface="Microsoft New Tai Lue" panose="020B0502040204020203" pitchFamily="34" charset="0"/>
        </a:defRPr>
      </a:lvl1pPr>
      <a:lvl2pPr marL="719138" marR="0" indent="-358775"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lang="da-DK" sz="2000" b="0" i="0" kern="1200" spc="60" baseline="0" dirty="0" smtClean="0">
          <a:solidFill>
            <a:schemeClr val="tx1"/>
          </a:solidFill>
          <a:latin typeface="+mn-lt"/>
          <a:ea typeface="+mn-ea"/>
          <a:cs typeface="Microsoft New Tai Lue" panose="020B0502040204020203" pitchFamily="34" charset="0"/>
        </a:defRPr>
      </a:lvl2pPr>
      <a:lvl3pPr marL="1072800" indent="-352800" algn="l" defTabSz="914400" rtl="0" eaLnBrk="1" latinLnBrk="0" hangingPunct="1">
        <a:lnSpc>
          <a:spcPct val="90000"/>
        </a:lnSpc>
        <a:spcBef>
          <a:spcPts val="500"/>
        </a:spcBef>
        <a:buFont typeface="Arial" panose="020B0604020202020204" pitchFamily="34" charset="0"/>
        <a:buChar char="•"/>
        <a:defRPr lang="da-DK" sz="1800" b="0" i="0" kern="1200" baseline="0" dirty="0" smtClean="0">
          <a:solidFill>
            <a:schemeClr val="tx1"/>
          </a:solidFill>
          <a:latin typeface="+mn-lt"/>
          <a:ea typeface="+mn-ea"/>
          <a:cs typeface="Microsoft New Tai Lue" panose="020B0502040204020203" pitchFamily="34" charset="0"/>
        </a:defRPr>
      </a:lvl3pPr>
      <a:lvl4pPr marL="1072800" indent="-352800" algn="l" defTabSz="914400" rtl="0" eaLnBrk="1" latinLnBrk="0" hangingPunct="1">
        <a:lnSpc>
          <a:spcPct val="90000"/>
        </a:lnSpc>
        <a:spcBef>
          <a:spcPts val="500"/>
        </a:spcBef>
        <a:buFont typeface="Arial" panose="020B0604020202020204" pitchFamily="34" charset="0"/>
        <a:buChar char="•"/>
        <a:defRPr lang="da-DK" sz="1800" b="0" i="0" kern="1200" dirty="0" smtClean="0">
          <a:solidFill>
            <a:schemeClr val="tx1"/>
          </a:solidFill>
          <a:latin typeface="+mn-lt"/>
          <a:ea typeface="+mn-ea"/>
          <a:cs typeface="Microsoft New Tai Lue" panose="020B0502040204020203" pitchFamily="34" charset="0"/>
        </a:defRPr>
      </a:lvl4pPr>
      <a:lvl5pPr marL="1072800" indent="-352800" algn="l" defTabSz="914400" rtl="0" eaLnBrk="1" latinLnBrk="0" hangingPunct="1">
        <a:lnSpc>
          <a:spcPct val="90000"/>
        </a:lnSpc>
        <a:spcBef>
          <a:spcPts val="500"/>
        </a:spcBef>
        <a:buFont typeface="Arial" panose="020B0604020202020204" pitchFamily="34" charset="0"/>
        <a:buChar char="•"/>
        <a:defRPr lang="da-DK" sz="1800" b="0" i="0" kern="1200" spc="60" baseline="0" dirty="0" smtClean="0">
          <a:solidFill>
            <a:schemeClr val="tx1"/>
          </a:solidFill>
          <a:latin typeface="+mn-lt"/>
          <a:ea typeface="+mn-ea"/>
          <a:cs typeface="Microsoft New Tai Lue" panose="020B0502040204020203" pitchFamily="34" charset="0"/>
        </a:defRPr>
      </a:lvl5pPr>
      <a:lvl6pPr marL="1072800" indent="-352800" algn="l" defTabSz="914400" rtl="0" eaLnBrk="1" latinLnBrk="0" hangingPunct="1">
        <a:lnSpc>
          <a:spcPct val="90000"/>
        </a:lnSpc>
        <a:spcBef>
          <a:spcPts val="500"/>
        </a:spcBef>
        <a:buFont typeface="Arial" panose="020B0604020202020204" pitchFamily="34" charset="0"/>
        <a:buChar char="•"/>
        <a:defRPr lang="da-DK" sz="1800" b="0" i="0" kern="1200" dirty="0" smtClean="0">
          <a:solidFill>
            <a:schemeClr val="tx1"/>
          </a:solidFill>
          <a:latin typeface="+mn-lt"/>
          <a:ea typeface="+mn-ea"/>
          <a:cs typeface="Microsoft New Tai Lue" panose="020B0502040204020203" pitchFamily="34" charset="0"/>
        </a:defRPr>
      </a:lvl6pPr>
      <a:lvl7pPr marL="1072800" indent="-352800" algn="l" defTabSz="914400" rtl="0" eaLnBrk="1" latinLnBrk="0" hangingPunct="1">
        <a:lnSpc>
          <a:spcPct val="90000"/>
        </a:lnSpc>
        <a:spcBef>
          <a:spcPts val="500"/>
        </a:spcBef>
        <a:buFont typeface="Arial" panose="020B0604020202020204" pitchFamily="34" charset="0"/>
        <a:buChar char="•"/>
        <a:defRPr lang="da-DK" sz="1800" b="0" i="0" kern="1200" dirty="0" smtClean="0">
          <a:solidFill>
            <a:schemeClr val="tx1"/>
          </a:solidFill>
          <a:latin typeface="+mn-lt"/>
          <a:ea typeface="+mn-ea"/>
          <a:cs typeface="Microsoft New Tai Lue" panose="020B0502040204020203" pitchFamily="34" charset="0"/>
        </a:defRPr>
      </a:lvl7pPr>
      <a:lvl8pPr marL="1072800" indent="-352800" algn="l" defTabSz="914400" rtl="0" eaLnBrk="1" latinLnBrk="0" hangingPunct="1">
        <a:lnSpc>
          <a:spcPct val="90000"/>
        </a:lnSpc>
        <a:spcBef>
          <a:spcPts val="500"/>
        </a:spcBef>
        <a:buFont typeface="Arial" panose="020B0604020202020204" pitchFamily="34" charset="0"/>
        <a:buChar char="•"/>
        <a:defRPr lang="da-DK" sz="1800" b="0" i="0" kern="1200" dirty="0" smtClean="0">
          <a:solidFill>
            <a:schemeClr val="tx1"/>
          </a:solidFill>
          <a:latin typeface="+mn-lt"/>
          <a:ea typeface="+mn-ea"/>
          <a:cs typeface="Microsoft New Tai Lue" panose="020B0502040204020203" pitchFamily="34" charset="0"/>
        </a:defRPr>
      </a:lvl8pPr>
      <a:lvl9pPr marL="1072800" indent="-352800" algn="l" defTabSz="914400" rtl="0" eaLnBrk="1" latinLnBrk="0" hangingPunct="1">
        <a:lnSpc>
          <a:spcPct val="90000"/>
        </a:lnSpc>
        <a:spcBef>
          <a:spcPts val="500"/>
        </a:spcBef>
        <a:buFont typeface="Arial" panose="020B0604020202020204" pitchFamily="34" charset="0"/>
        <a:buChar char="•"/>
        <a:defRPr lang="da-DK" sz="1800" b="0" i="0" kern="1200" dirty="0" smtClean="0">
          <a:solidFill>
            <a:schemeClr val="tx1"/>
          </a:solidFill>
          <a:latin typeface="+mn-lt"/>
          <a:ea typeface="+mn-ea"/>
          <a:cs typeface="Microsoft New Tai Lue" panose="020B0502040204020203" pitchFamily="34" charset="0"/>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391" userDrawn="1">
          <p15:clr>
            <a:srgbClr val="F26B43"/>
          </p15:clr>
        </p15:guide>
        <p15:guide id="4" orient="horz" pos="935" userDrawn="1">
          <p15:clr>
            <a:srgbClr val="F26B43"/>
          </p15:clr>
        </p15:guide>
        <p15:guide id="5" pos="371" userDrawn="1">
          <p15:clr>
            <a:srgbClr val="F26B43"/>
          </p15:clr>
        </p15:guide>
        <p15:guide id="6" pos="7308" userDrawn="1">
          <p15:clr>
            <a:srgbClr val="F26B43"/>
          </p15:clr>
        </p15:guide>
        <p15:guide id="7" orient="horz" pos="1026" userDrawn="1">
          <p15:clr>
            <a:srgbClr val="F26B43"/>
          </p15:clr>
        </p15:guide>
        <p15:guide id="8" orient="horz" pos="397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descr="Sollysfiltrering gennem en skovskov og underbrush">
            <a:extLst>
              <a:ext uri="{FF2B5EF4-FFF2-40B4-BE49-F238E27FC236}">
                <a16:creationId xmlns:a16="http://schemas.microsoft.com/office/drawing/2014/main" id="{676B0465-47DD-AEB0-5E3E-115E0652C379}"/>
              </a:ext>
            </a:extLst>
          </p:cNvPr>
          <p:cNvPicPr>
            <a:picLocks noChangeAspect="1"/>
          </p:cNvPicPr>
          <p:nvPr/>
        </p:nvPicPr>
        <p:blipFill rotWithShape="1">
          <a:blip r:embed="rId3"/>
          <a:srcRect t="10931" b="4483"/>
          <a:stretch/>
        </p:blipFill>
        <p:spPr>
          <a:xfrm>
            <a:off x="20" y="10"/>
            <a:ext cx="12191980" cy="6857990"/>
          </a:xfrm>
          <a:prstGeom prst="rect">
            <a:avLst/>
          </a:prstGeom>
          <a:noFill/>
        </p:spPr>
      </p:pic>
      <p:sp>
        <p:nvSpPr>
          <p:cNvPr id="16" name="Subtitle 15">
            <a:extLst>
              <a:ext uri="{FF2B5EF4-FFF2-40B4-BE49-F238E27FC236}">
                <a16:creationId xmlns:a16="http://schemas.microsoft.com/office/drawing/2014/main" id="{55F9F9FB-61AF-8548-83E5-79EB62A8C86B}"/>
              </a:ext>
            </a:extLst>
          </p:cNvPr>
          <p:cNvSpPr>
            <a:spLocks noGrp="1"/>
          </p:cNvSpPr>
          <p:nvPr>
            <p:ph type="ctrTitle"/>
          </p:nvPr>
        </p:nvSpPr>
        <p:spPr>
          <a:xfrm>
            <a:off x="6243638" y="2271092"/>
            <a:ext cx="5948362" cy="3895200"/>
          </a:xfrm>
        </p:spPr>
        <p:txBody>
          <a:bodyPr anchor="b">
            <a:normAutofit/>
          </a:bodyPr>
          <a:lstStyle/>
          <a:p>
            <a:r>
              <a:rPr lang="da-DK" b="0" dirty="0"/>
              <a:t>Skov- og naturtekniker</a:t>
            </a:r>
          </a:p>
        </p:txBody>
      </p:sp>
      <p:sp>
        <p:nvSpPr>
          <p:cNvPr id="18" name="Text Placeholder 17">
            <a:extLst>
              <a:ext uri="{FF2B5EF4-FFF2-40B4-BE49-F238E27FC236}">
                <a16:creationId xmlns:a16="http://schemas.microsoft.com/office/drawing/2014/main" id="{1218C83D-C112-3B45-B0BC-99E9475815DB}"/>
              </a:ext>
            </a:extLst>
          </p:cNvPr>
          <p:cNvSpPr>
            <a:spLocks noGrp="1"/>
          </p:cNvSpPr>
          <p:nvPr>
            <p:ph type="body" sz="quarter" idx="15"/>
          </p:nvPr>
        </p:nvSpPr>
        <p:spPr>
          <a:xfrm>
            <a:off x="6622258" y="2610941"/>
            <a:ext cx="4962920" cy="1109335"/>
          </a:xfrm>
        </p:spPr>
        <p:txBody>
          <a:bodyPr>
            <a:normAutofit/>
          </a:bodyPr>
          <a:lstStyle/>
          <a:p>
            <a:pPr>
              <a:spcAft>
                <a:spcPts val="600"/>
              </a:spcAft>
            </a:pPr>
            <a:r>
              <a:rPr lang="da-DK" b="0" dirty="0"/>
              <a:t>VTU 2023</a:t>
            </a:r>
          </a:p>
        </p:txBody>
      </p:sp>
      <p:sp>
        <p:nvSpPr>
          <p:cNvPr id="17" name="Text Placeholder 16">
            <a:extLst>
              <a:ext uri="{FF2B5EF4-FFF2-40B4-BE49-F238E27FC236}">
                <a16:creationId xmlns:a16="http://schemas.microsoft.com/office/drawing/2014/main" id="{D2D5F85F-0777-314B-A8CB-A12F7D46B70E}"/>
              </a:ext>
            </a:extLst>
          </p:cNvPr>
          <p:cNvSpPr>
            <a:spLocks noGrp="1"/>
          </p:cNvSpPr>
          <p:nvPr>
            <p:ph type="body" sz="quarter" idx="13"/>
          </p:nvPr>
        </p:nvSpPr>
        <p:spPr>
          <a:xfrm>
            <a:off x="6622257" y="4053600"/>
            <a:ext cx="4979193" cy="899766"/>
          </a:xfrm>
        </p:spPr>
        <p:txBody>
          <a:bodyPr>
            <a:normAutofit/>
          </a:bodyPr>
          <a:lstStyle/>
          <a:p>
            <a:pPr>
              <a:spcAft>
                <a:spcPts val="600"/>
              </a:spcAft>
            </a:pPr>
            <a:r>
              <a:rPr lang="da-DK" b="0" dirty="0"/>
              <a:t>Skov- og naturtekniker</a:t>
            </a:r>
          </a:p>
          <a:p>
            <a:pPr>
              <a:spcAft>
                <a:spcPts val="600"/>
              </a:spcAft>
            </a:pPr>
            <a:r>
              <a:rPr lang="da-DK" dirty="0"/>
              <a:t>Skov</a:t>
            </a:r>
            <a:r>
              <a:rPr lang="da-DK" b="0" dirty="0"/>
              <a:t>skolen, Nødebo og Djursland</a:t>
            </a:r>
          </a:p>
        </p:txBody>
      </p:sp>
      <p:sp>
        <p:nvSpPr>
          <p:cNvPr id="4" name="Date Placeholder 3">
            <a:extLst>
              <a:ext uri="{FF2B5EF4-FFF2-40B4-BE49-F238E27FC236}">
                <a16:creationId xmlns:a16="http://schemas.microsoft.com/office/drawing/2014/main" id="{1E864A27-B96F-FF49-952F-8EF3F8AACCA2}"/>
              </a:ext>
            </a:extLst>
          </p:cNvPr>
          <p:cNvSpPr>
            <a:spLocks noGrp="1"/>
          </p:cNvSpPr>
          <p:nvPr>
            <p:ph type="dt" sz="half" idx="10"/>
          </p:nvPr>
        </p:nvSpPr>
        <p:spPr/>
        <p:txBody>
          <a:bodyPr/>
          <a:lstStyle/>
          <a:p>
            <a:pPr>
              <a:spcAft>
                <a:spcPts val="600"/>
              </a:spcAft>
            </a:pPr>
            <a:fld id="{58B270F0-8F8E-46A3-BFFE-96163F9D413B}" type="datetime1">
              <a:rPr lang="da-DK" smtClean="0"/>
              <a:pPr>
                <a:spcAft>
                  <a:spcPts val="600"/>
                </a:spcAft>
              </a:pPr>
              <a:t>20-11-2023</a:t>
            </a:fld>
            <a:endParaRPr lang="da-DK"/>
          </a:p>
        </p:txBody>
      </p:sp>
      <p:sp>
        <p:nvSpPr>
          <p:cNvPr id="5" name="Slide Number Placeholder 4">
            <a:extLst>
              <a:ext uri="{FF2B5EF4-FFF2-40B4-BE49-F238E27FC236}">
                <a16:creationId xmlns:a16="http://schemas.microsoft.com/office/drawing/2014/main" id="{BE356401-0EC4-5C4E-B05C-BACA002CF46C}"/>
              </a:ext>
            </a:extLst>
          </p:cNvPr>
          <p:cNvSpPr>
            <a:spLocks noGrp="1"/>
          </p:cNvSpPr>
          <p:nvPr>
            <p:ph type="sldNum" sz="quarter" idx="12"/>
          </p:nvPr>
        </p:nvSpPr>
        <p:spPr/>
        <p:txBody>
          <a:bodyPr/>
          <a:lstStyle/>
          <a:p>
            <a:pPr>
              <a:spcAft>
                <a:spcPts val="600"/>
              </a:spcAft>
            </a:pPr>
            <a:fld id="{091A926C-488A-4E3E-9C21-57CAA120E114}" type="slidenum">
              <a:rPr lang="da-DK" smtClean="0"/>
              <a:pPr>
                <a:spcAft>
                  <a:spcPts val="600"/>
                </a:spcAft>
              </a:pPr>
              <a:t>1</a:t>
            </a:fld>
            <a:endParaRPr lang="da-DK"/>
          </a:p>
        </p:txBody>
      </p:sp>
    </p:spTree>
    <p:extLst>
      <p:ext uri="{BB962C8B-B14F-4D97-AF65-F5344CB8AC3E}">
        <p14:creationId xmlns:p14="http://schemas.microsoft.com/office/powerpoint/2010/main" val="2609762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3E45935E-CCFD-7407-5CDB-73322110BFA3}"/>
              </a:ext>
            </a:extLst>
          </p:cNvPr>
          <p:cNvSpPr>
            <a:spLocks noGrp="1"/>
          </p:cNvSpPr>
          <p:nvPr>
            <p:ph type="title"/>
          </p:nvPr>
        </p:nvSpPr>
        <p:spPr/>
        <p:txBody>
          <a:bodyPr/>
          <a:lstStyle/>
          <a:p>
            <a:r>
              <a:rPr lang="en-GB" dirty="0" err="1"/>
              <a:t>Virksomhedstilfredshedsundersøgelse</a:t>
            </a:r>
            <a:r>
              <a:rPr lang="en-GB" dirty="0"/>
              <a:t> 2023</a:t>
            </a:r>
          </a:p>
        </p:txBody>
      </p:sp>
      <p:sp>
        <p:nvSpPr>
          <p:cNvPr id="9" name="Pladsholder til indhold 8">
            <a:extLst>
              <a:ext uri="{FF2B5EF4-FFF2-40B4-BE49-F238E27FC236}">
                <a16:creationId xmlns:a16="http://schemas.microsoft.com/office/drawing/2014/main" id="{4BDD72B7-2C39-D007-BAC6-133177AA0E9B}"/>
              </a:ext>
            </a:extLst>
          </p:cNvPr>
          <p:cNvSpPr>
            <a:spLocks noGrp="1"/>
          </p:cNvSpPr>
          <p:nvPr>
            <p:ph idx="1"/>
          </p:nvPr>
        </p:nvSpPr>
        <p:spPr/>
        <p:txBody>
          <a:bodyPr/>
          <a:lstStyle/>
          <a:p>
            <a:r>
              <a:rPr lang="da-DK" dirty="0"/>
              <a:t>Tilfredshedsundersøgelsen blev sat i gang 2. oktober 2023 med udsendelse via </a:t>
            </a:r>
            <a:r>
              <a:rPr lang="da-DK" dirty="0" err="1"/>
              <a:t>SurveyXact</a:t>
            </a:r>
            <a:r>
              <a:rPr lang="da-DK" dirty="0"/>
              <a:t> og afsluttet 15.november 2023. </a:t>
            </a:r>
          </a:p>
          <a:p>
            <a:endParaRPr lang="da-DK" dirty="0"/>
          </a:p>
          <a:p>
            <a:r>
              <a:rPr lang="da-DK" dirty="0" err="1"/>
              <a:t>VTUen</a:t>
            </a:r>
            <a:r>
              <a:rPr lang="da-DK" dirty="0"/>
              <a:t> sendt til 86 mestre og oplæringsansvarlige (respondenter)</a:t>
            </a:r>
          </a:p>
          <a:p>
            <a:endParaRPr lang="da-DK" dirty="0"/>
          </a:p>
          <a:p>
            <a:r>
              <a:rPr lang="da-DK" dirty="0"/>
              <a:t>Det samlede antal afsluttede besvarelser er 51 (svarprocent 59 %), og denne rapport er baseret på disse 51 besvarelser.</a:t>
            </a:r>
          </a:p>
          <a:p>
            <a:endParaRPr lang="da-DK" dirty="0"/>
          </a:p>
          <a:p>
            <a:r>
              <a:rPr lang="da-DK" dirty="0"/>
              <a:t>Hvert spørgsmål er omregnet til en score (indekstal) for at kunne sammenligne med tidligere års besvarelser. Bedst mulige score er 100 (svarende til 10 på skalaen), og dårligt mulige score er 0 (svarende til 1 på skalaen).</a:t>
            </a:r>
          </a:p>
        </p:txBody>
      </p:sp>
      <p:sp>
        <p:nvSpPr>
          <p:cNvPr id="6" name="Pladsholder til dato 5">
            <a:extLst>
              <a:ext uri="{FF2B5EF4-FFF2-40B4-BE49-F238E27FC236}">
                <a16:creationId xmlns:a16="http://schemas.microsoft.com/office/drawing/2014/main" id="{2DA19787-383D-B18D-4173-A9A3E4BC403D}"/>
              </a:ext>
            </a:extLst>
          </p:cNvPr>
          <p:cNvSpPr>
            <a:spLocks noGrp="1"/>
          </p:cNvSpPr>
          <p:nvPr>
            <p:ph type="dt" sz="half" idx="10"/>
          </p:nvPr>
        </p:nvSpPr>
        <p:spPr/>
        <p:txBody>
          <a:bodyPr/>
          <a:lstStyle/>
          <a:p>
            <a:fld id="{6E5195FB-CC23-4662-BC95-6C4057FF490E}" type="datetime1">
              <a:rPr lang="da-DK" smtClean="0"/>
              <a:t>20-11-2023</a:t>
            </a:fld>
            <a:endParaRPr lang="da-DK" dirty="0"/>
          </a:p>
        </p:txBody>
      </p:sp>
      <p:sp>
        <p:nvSpPr>
          <p:cNvPr id="7" name="Pladsholder til slidenummer 6">
            <a:extLst>
              <a:ext uri="{FF2B5EF4-FFF2-40B4-BE49-F238E27FC236}">
                <a16:creationId xmlns:a16="http://schemas.microsoft.com/office/drawing/2014/main" id="{4947AE9B-F5AE-BF62-252B-7E47B4C17571}"/>
              </a:ext>
            </a:extLst>
          </p:cNvPr>
          <p:cNvSpPr>
            <a:spLocks noGrp="1"/>
          </p:cNvSpPr>
          <p:nvPr>
            <p:ph type="sldNum" sz="quarter" idx="12"/>
          </p:nvPr>
        </p:nvSpPr>
        <p:spPr/>
        <p:txBody>
          <a:bodyPr/>
          <a:lstStyle/>
          <a:p>
            <a:fld id="{091A926C-488A-4E3E-9C21-57CAA120E114}" type="slidenum">
              <a:rPr lang="da-DK" smtClean="0"/>
              <a:pPr/>
              <a:t>2</a:t>
            </a:fld>
            <a:endParaRPr lang="da-DK" dirty="0"/>
          </a:p>
        </p:txBody>
      </p:sp>
    </p:spTree>
    <p:extLst>
      <p:ext uri="{BB962C8B-B14F-4D97-AF65-F5344CB8AC3E}">
        <p14:creationId xmlns:p14="http://schemas.microsoft.com/office/powerpoint/2010/main" val="1346072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45D791-CCB3-1E41-9275-846295D53DCF}"/>
              </a:ext>
            </a:extLst>
          </p:cNvPr>
          <p:cNvSpPr>
            <a:spLocks noGrp="1"/>
          </p:cNvSpPr>
          <p:nvPr>
            <p:ph type="title"/>
          </p:nvPr>
        </p:nvSpPr>
        <p:spPr/>
        <p:txBody>
          <a:bodyPr/>
          <a:lstStyle/>
          <a:p>
            <a:r>
              <a:rPr lang="da-DK" dirty="0"/>
              <a:t>Elevernes præstation</a:t>
            </a:r>
          </a:p>
        </p:txBody>
      </p:sp>
      <p:sp>
        <p:nvSpPr>
          <p:cNvPr id="2" name="Date Placeholder 1">
            <a:extLst>
              <a:ext uri="{FF2B5EF4-FFF2-40B4-BE49-F238E27FC236}">
                <a16:creationId xmlns:a16="http://schemas.microsoft.com/office/drawing/2014/main" id="{CB3716D6-12A9-6848-9732-186C35C727AC}"/>
              </a:ext>
            </a:extLst>
          </p:cNvPr>
          <p:cNvSpPr>
            <a:spLocks noGrp="1"/>
          </p:cNvSpPr>
          <p:nvPr>
            <p:ph type="dt" sz="half" idx="10"/>
          </p:nvPr>
        </p:nvSpPr>
        <p:spPr/>
        <p:txBody>
          <a:bodyPr/>
          <a:lstStyle/>
          <a:p>
            <a:fld id="{F6FFD22D-F364-4E9E-AF9D-75D698CDD634}" type="datetime1">
              <a:rPr lang="da-DK" smtClean="0"/>
              <a:t>20-11-2023</a:t>
            </a:fld>
            <a:endParaRPr lang="da-DK" dirty="0"/>
          </a:p>
        </p:txBody>
      </p:sp>
      <p:sp>
        <p:nvSpPr>
          <p:cNvPr id="3" name="Slide Number Placeholder 2">
            <a:extLst>
              <a:ext uri="{FF2B5EF4-FFF2-40B4-BE49-F238E27FC236}">
                <a16:creationId xmlns:a16="http://schemas.microsoft.com/office/drawing/2014/main" id="{2A59EDD3-1818-064E-95C1-FCEF1BC9CCB9}"/>
              </a:ext>
            </a:extLst>
          </p:cNvPr>
          <p:cNvSpPr>
            <a:spLocks noGrp="1"/>
          </p:cNvSpPr>
          <p:nvPr>
            <p:ph type="sldNum" sz="quarter" idx="12"/>
          </p:nvPr>
        </p:nvSpPr>
        <p:spPr/>
        <p:txBody>
          <a:bodyPr/>
          <a:lstStyle/>
          <a:p>
            <a:fld id="{091A926C-488A-4E3E-9C21-57CAA120E114}" type="slidenum">
              <a:rPr lang="da-DK" smtClean="0"/>
              <a:t>3</a:t>
            </a:fld>
            <a:endParaRPr lang="da-DK" dirty="0"/>
          </a:p>
        </p:txBody>
      </p:sp>
      <p:graphicFrame>
        <p:nvGraphicFramePr>
          <p:cNvPr id="9" name="Pladsholder til indhold 8">
            <a:extLst>
              <a:ext uri="{FF2B5EF4-FFF2-40B4-BE49-F238E27FC236}">
                <a16:creationId xmlns:a16="http://schemas.microsoft.com/office/drawing/2014/main" id="{FB4286A8-4DDA-215C-F74D-B94DAFB3DF45}"/>
              </a:ext>
            </a:extLst>
          </p:cNvPr>
          <p:cNvGraphicFramePr>
            <a:graphicFrameLocks noGrp="1"/>
          </p:cNvGraphicFramePr>
          <p:nvPr>
            <p:ph idx="1"/>
            <p:extLst>
              <p:ext uri="{D42A27DB-BD31-4B8C-83A1-F6EECF244321}">
                <p14:modId xmlns:p14="http://schemas.microsoft.com/office/powerpoint/2010/main" val="1505421307"/>
              </p:ext>
            </p:extLst>
          </p:nvPr>
        </p:nvGraphicFramePr>
        <p:xfrm>
          <a:off x="468647" y="1179596"/>
          <a:ext cx="11012487" cy="4673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felt 4">
            <a:extLst>
              <a:ext uri="{FF2B5EF4-FFF2-40B4-BE49-F238E27FC236}">
                <a16:creationId xmlns:a16="http://schemas.microsoft.com/office/drawing/2014/main" id="{48BD278C-688C-840C-1B39-492C645F4F18}"/>
              </a:ext>
            </a:extLst>
          </p:cNvPr>
          <p:cNvSpPr txBox="1"/>
          <p:nvPr/>
        </p:nvSpPr>
        <p:spPr>
          <a:xfrm>
            <a:off x="1371598" y="5464202"/>
            <a:ext cx="1702107" cy="553998"/>
          </a:xfrm>
          <a:prstGeom prst="rect">
            <a:avLst/>
          </a:prstGeom>
        </p:spPr>
        <p:txBody>
          <a:bodyPr vert="horz" wrap="square" lIns="0" tIns="0" rIns="0" bIns="0" rtlCol="0" anchor="t" anchorCtr="0">
            <a:spAutoFit/>
          </a:bodyPr>
          <a:lstStyle/>
          <a:p>
            <a:r>
              <a:rPr lang="da-DK" sz="1200" dirty="0"/>
              <a:t>Eleven/eleverne kan begå sig tilfredsstillende på arbejdspladsen</a:t>
            </a:r>
          </a:p>
        </p:txBody>
      </p:sp>
      <p:sp>
        <p:nvSpPr>
          <p:cNvPr id="6" name="Tekstfelt 5">
            <a:extLst>
              <a:ext uri="{FF2B5EF4-FFF2-40B4-BE49-F238E27FC236}">
                <a16:creationId xmlns:a16="http://schemas.microsoft.com/office/drawing/2014/main" id="{6CBF563F-43C2-37A6-8D43-F4D4757572BD}"/>
              </a:ext>
            </a:extLst>
          </p:cNvPr>
          <p:cNvSpPr txBox="1"/>
          <p:nvPr/>
        </p:nvSpPr>
        <p:spPr>
          <a:xfrm>
            <a:off x="3946356" y="5464202"/>
            <a:ext cx="1830223" cy="369332"/>
          </a:xfrm>
          <a:prstGeom prst="rect">
            <a:avLst/>
          </a:prstGeom>
        </p:spPr>
        <p:txBody>
          <a:bodyPr vert="horz" wrap="square" lIns="0" tIns="0" rIns="0" bIns="0" rtlCol="0" anchor="t" anchorCtr="0">
            <a:spAutoFit/>
          </a:bodyPr>
          <a:lstStyle/>
          <a:p>
            <a:r>
              <a:rPr lang="da-DK" sz="1200" dirty="0"/>
              <a:t>Eleven/eleverne er motiverede for at lære nyt</a:t>
            </a:r>
          </a:p>
        </p:txBody>
      </p:sp>
      <p:sp>
        <p:nvSpPr>
          <p:cNvPr id="7" name="Tekstfelt 6">
            <a:extLst>
              <a:ext uri="{FF2B5EF4-FFF2-40B4-BE49-F238E27FC236}">
                <a16:creationId xmlns:a16="http://schemas.microsoft.com/office/drawing/2014/main" id="{06993975-8603-487B-4F1E-25C483604982}"/>
              </a:ext>
            </a:extLst>
          </p:cNvPr>
          <p:cNvSpPr txBox="1"/>
          <p:nvPr/>
        </p:nvSpPr>
        <p:spPr>
          <a:xfrm>
            <a:off x="6521115" y="5464202"/>
            <a:ext cx="1566334" cy="553998"/>
          </a:xfrm>
          <a:prstGeom prst="rect">
            <a:avLst/>
          </a:prstGeom>
        </p:spPr>
        <p:txBody>
          <a:bodyPr vert="horz" wrap="square" lIns="0" tIns="0" rIns="0" bIns="0" rtlCol="0" anchor="t" anchorCtr="0">
            <a:spAutoFit/>
          </a:bodyPr>
          <a:lstStyle/>
          <a:p>
            <a:r>
              <a:rPr lang="da-DK" sz="1200" dirty="0"/>
              <a:t>Elevens/elevernes praktiske færdigheder er tilfredsstillende</a:t>
            </a:r>
          </a:p>
        </p:txBody>
      </p:sp>
      <p:sp>
        <p:nvSpPr>
          <p:cNvPr id="8" name="Tekstfelt 7">
            <a:extLst>
              <a:ext uri="{FF2B5EF4-FFF2-40B4-BE49-F238E27FC236}">
                <a16:creationId xmlns:a16="http://schemas.microsoft.com/office/drawing/2014/main" id="{D5163AF6-2C38-EA14-64CE-1C09918823C5}"/>
              </a:ext>
            </a:extLst>
          </p:cNvPr>
          <p:cNvSpPr txBox="1"/>
          <p:nvPr/>
        </p:nvSpPr>
        <p:spPr>
          <a:xfrm>
            <a:off x="9170265" y="5464202"/>
            <a:ext cx="1566334" cy="553998"/>
          </a:xfrm>
          <a:prstGeom prst="rect">
            <a:avLst/>
          </a:prstGeom>
        </p:spPr>
        <p:txBody>
          <a:bodyPr vert="horz" wrap="square" lIns="0" tIns="0" rIns="0" bIns="0" rtlCol="0" anchor="t" anchorCtr="0">
            <a:spAutoFit/>
          </a:bodyPr>
          <a:lstStyle/>
          <a:p>
            <a:r>
              <a:rPr lang="da-DK" sz="1200" dirty="0"/>
              <a:t>Elevens/elevernes viden om fagområdet er tilfredsstillende</a:t>
            </a:r>
          </a:p>
        </p:txBody>
      </p:sp>
    </p:spTree>
    <p:extLst>
      <p:ext uri="{BB962C8B-B14F-4D97-AF65-F5344CB8AC3E}">
        <p14:creationId xmlns:p14="http://schemas.microsoft.com/office/powerpoint/2010/main" val="3545687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45D791-CCB3-1E41-9275-846295D53DCF}"/>
              </a:ext>
            </a:extLst>
          </p:cNvPr>
          <p:cNvSpPr>
            <a:spLocks noGrp="1"/>
          </p:cNvSpPr>
          <p:nvPr>
            <p:ph type="title"/>
          </p:nvPr>
        </p:nvSpPr>
        <p:spPr/>
        <p:txBody>
          <a:bodyPr/>
          <a:lstStyle/>
          <a:p>
            <a:r>
              <a:rPr lang="da-DK" dirty="0"/>
              <a:t>Skoleperiode og oplæring</a:t>
            </a:r>
          </a:p>
        </p:txBody>
      </p:sp>
      <p:sp>
        <p:nvSpPr>
          <p:cNvPr id="2" name="Date Placeholder 1">
            <a:extLst>
              <a:ext uri="{FF2B5EF4-FFF2-40B4-BE49-F238E27FC236}">
                <a16:creationId xmlns:a16="http://schemas.microsoft.com/office/drawing/2014/main" id="{CB3716D6-12A9-6848-9732-186C35C727AC}"/>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FFD22D-F364-4E9E-AF9D-75D698CDD634}" type="datetime1">
              <a:rPr kumimoji="0" lang="da-DK" sz="1000" b="0" i="0" u="none" strike="noStrike" kern="1200" cap="none" spc="0" normalizeH="0" baseline="0" noProof="0" smtClean="0">
                <a:ln>
                  <a:noFill/>
                </a:ln>
                <a:solidFill>
                  <a:srgbClr val="333333"/>
                </a:solidFill>
                <a:effectLst/>
                <a:uLnTx/>
                <a:uFillTx/>
                <a:latin typeface="Microsoft New Tai Lu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20-11-2023</a:t>
            </a:fld>
            <a:endParaRPr kumimoji="0" lang="da-DK" sz="1000" b="0" i="0" u="none" strike="noStrike" kern="1200" cap="none" spc="0" normalizeH="0" baseline="0" noProof="0" dirty="0">
              <a:ln>
                <a:noFill/>
              </a:ln>
              <a:solidFill>
                <a:srgbClr val="333333"/>
              </a:solidFill>
              <a:effectLst/>
              <a:uLnTx/>
              <a:uFillTx/>
              <a:latin typeface="Microsoft New Tai Lue"/>
              <a:ea typeface="+mn-ea"/>
              <a:cs typeface="+mn-cs"/>
            </a:endParaRPr>
          </a:p>
        </p:txBody>
      </p:sp>
      <p:sp>
        <p:nvSpPr>
          <p:cNvPr id="3" name="Slide Number Placeholder 2">
            <a:extLst>
              <a:ext uri="{FF2B5EF4-FFF2-40B4-BE49-F238E27FC236}">
                <a16:creationId xmlns:a16="http://schemas.microsoft.com/office/drawing/2014/main" id="{2A59EDD3-1818-064E-95C1-FCEF1BC9CC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1A926C-488A-4E3E-9C21-57CAA120E114}" type="slidenum">
              <a:rPr kumimoji="0" lang="da-DK" sz="1000" b="0" i="0" u="none" strike="noStrike" kern="1200" cap="none" spc="0" normalizeH="0" baseline="0" noProof="0" smtClean="0">
                <a:ln>
                  <a:noFill/>
                </a:ln>
                <a:solidFill>
                  <a:srgbClr val="333333"/>
                </a:solidFill>
                <a:effectLst/>
                <a:uLnTx/>
                <a:uFillTx/>
                <a:latin typeface="Microsoft New Tai Lu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a-DK" sz="1000" b="0" i="0" u="none" strike="noStrike" kern="1200" cap="none" spc="0" normalizeH="0" baseline="0" noProof="0" dirty="0">
              <a:ln>
                <a:noFill/>
              </a:ln>
              <a:solidFill>
                <a:srgbClr val="333333"/>
              </a:solidFill>
              <a:effectLst/>
              <a:uLnTx/>
              <a:uFillTx/>
              <a:latin typeface="Microsoft New Tai Lue"/>
              <a:ea typeface="+mn-ea"/>
              <a:cs typeface="+mn-cs"/>
            </a:endParaRPr>
          </a:p>
        </p:txBody>
      </p:sp>
      <p:graphicFrame>
        <p:nvGraphicFramePr>
          <p:cNvPr id="9" name="Pladsholder til indhold 8">
            <a:extLst>
              <a:ext uri="{FF2B5EF4-FFF2-40B4-BE49-F238E27FC236}">
                <a16:creationId xmlns:a16="http://schemas.microsoft.com/office/drawing/2014/main" id="{FB4286A8-4DDA-215C-F74D-B94DAFB3DF45}"/>
              </a:ext>
            </a:extLst>
          </p:cNvPr>
          <p:cNvGraphicFramePr>
            <a:graphicFrameLocks noGrp="1"/>
          </p:cNvGraphicFramePr>
          <p:nvPr>
            <p:ph idx="1"/>
            <p:extLst>
              <p:ext uri="{D42A27DB-BD31-4B8C-83A1-F6EECF244321}">
                <p14:modId xmlns:p14="http://schemas.microsoft.com/office/powerpoint/2010/main" val="4191316042"/>
              </p:ext>
            </p:extLst>
          </p:nvPr>
        </p:nvGraphicFramePr>
        <p:xfrm>
          <a:off x="588963" y="1092200"/>
          <a:ext cx="11012487" cy="4673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felt 4">
            <a:extLst>
              <a:ext uri="{FF2B5EF4-FFF2-40B4-BE49-F238E27FC236}">
                <a16:creationId xmlns:a16="http://schemas.microsoft.com/office/drawing/2014/main" id="{58272B99-790B-027D-6A2B-0745FE3B4B03}"/>
              </a:ext>
            </a:extLst>
          </p:cNvPr>
          <p:cNvSpPr txBox="1"/>
          <p:nvPr/>
        </p:nvSpPr>
        <p:spPr>
          <a:xfrm>
            <a:off x="1371599" y="5464202"/>
            <a:ext cx="1566334" cy="738664"/>
          </a:xfrm>
          <a:prstGeom prst="rect">
            <a:avLst/>
          </a:prstGeom>
        </p:spPr>
        <p:txBody>
          <a:bodyPr vert="horz" wrap="square" lIns="0" tIns="0" rIns="0" bIns="0" rtlCol="0" anchor="t" anchorCtr="0">
            <a:spAutoFit/>
          </a:bodyPr>
          <a:lstStyle/>
          <a:p>
            <a:r>
              <a:rPr lang="da-DK" sz="1200" dirty="0"/>
              <a:t>Virksomheden ved, hvad eleven/eleverne arbejder med i skoleperioderne</a:t>
            </a:r>
          </a:p>
        </p:txBody>
      </p:sp>
      <p:sp>
        <p:nvSpPr>
          <p:cNvPr id="6" name="Tekstfelt 4">
            <a:extLst>
              <a:ext uri="{FF2B5EF4-FFF2-40B4-BE49-F238E27FC236}">
                <a16:creationId xmlns:a16="http://schemas.microsoft.com/office/drawing/2014/main" id="{355A6893-79F2-4868-1C69-CE57A51C1780}"/>
              </a:ext>
            </a:extLst>
          </p:cNvPr>
          <p:cNvSpPr txBox="1"/>
          <p:nvPr/>
        </p:nvSpPr>
        <p:spPr>
          <a:xfrm>
            <a:off x="3458633" y="5464202"/>
            <a:ext cx="1566334" cy="738664"/>
          </a:xfrm>
          <a:prstGeom prst="rect">
            <a:avLst/>
          </a:prstGeom>
        </p:spPr>
        <p:txBody>
          <a:bodyPr vert="horz"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a-DK" sz="1200" dirty="0"/>
              <a:t>Skoleperioderne supplerer oplæringsforløbene godt</a:t>
            </a:r>
          </a:p>
        </p:txBody>
      </p:sp>
      <p:sp>
        <p:nvSpPr>
          <p:cNvPr id="7" name="Tekstfelt 4">
            <a:extLst>
              <a:ext uri="{FF2B5EF4-FFF2-40B4-BE49-F238E27FC236}">
                <a16:creationId xmlns:a16="http://schemas.microsoft.com/office/drawing/2014/main" id="{355A6893-79F2-4868-1C69-CE57A51C1780}"/>
              </a:ext>
            </a:extLst>
          </p:cNvPr>
          <p:cNvSpPr txBox="1"/>
          <p:nvPr/>
        </p:nvSpPr>
        <p:spPr>
          <a:xfrm>
            <a:off x="5545667" y="5464202"/>
            <a:ext cx="1566334" cy="923330"/>
          </a:xfrm>
          <a:prstGeom prst="rect">
            <a:avLst/>
          </a:prstGeom>
        </p:spPr>
        <p:txBody>
          <a:bodyPr vert="horz"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a-DK" sz="1200" dirty="0"/>
              <a:t>Samarbejdet med skolen om elevernes udvikling, så de når uddannelsens mål, fungerer godt</a:t>
            </a:r>
          </a:p>
        </p:txBody>
      </p:sp>
      <p:sp>
        <p:nvSpPr>
          <p:cNvPr id="8" name="Tekstfelt 4">
            <a:extLst>
              <a:ext uri="{FF2B5EF4-FFF2-40B4-BE49-F238E27FC236}">
                <a16:creationId xmlns:a16="http://schemas.microsoft.com/office/drawing/2014/main" id="{355A6893-79F2-4868-1C69-CE57A51C1780}"/>
              </a:ext>
            </a:extLst>
          </p:cNvPr>
          <p:cNvSpPr txBox="1"/>
          <p:nvPr/>
        </p:nvSpPr>
        <p:spPr>
          <a:xfrm>
            <a:off x="7632701" y="5439602"/>
            <a:ext cx="1566334" cy="1107996"/>
          </a:xfrm>
          <a:prstGeom prst="rect">
            <a:avLst/>
          </a:prstGeom>
        </p:spPr>
        <p:txBody>
          <a:bodyPr vert="horz"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a-DK" sz="1200" dirty="0"/>
              <a:t>Virksomheden har den information om regler og mål for oplæring i oplæringsperioderne, der er brug for til at planlægge oplæringen</a:t>
            </a:r>
          </a:p>
        </p:txBody>
      </p:sp>
      <p:sp>
        <p:nvSpPr>
          <p:cNvPr id="10" name="Tekstfelt 4">
            <a:extLst>
              <a:ext uri="{FF2B5EF4-FFF2-40B4-BE49-F238E27FC236}">
                <a16:creationId xmlns:a16="http://schemas.microsoft.com/office/drawing/2014/main" id="{355A6893-79F2-4868-1C69-CE57A51C1780}"/>
              </a:ext>
            </a:extLst>
          </p:cNvPr>
          <p:cNvSpPr txBox="1"/>
          <p:nvPr/>
        </p:nvSpPr>
        <p:spPr>
          <a:xfrm>
            <a:off x="9719734" y="5463402"/>
            <a:ext cx="1715773" cy="923330"/>
          </a:xfrm>
          <a:prstGeom prst="rect">
            <a:avLst/>
          </a:prstGeom>
        </p:spPr>
        <p:txBody>
          <a:bodyPr vert="horz"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a-DK" sz="1200" dirty="0"/>
              <a:t>Virksomheden har den nødvendige information om eleven/eleverne i skoleperioderne (fravær, prøveresultater mv.)</a:t>
            </a:r>
          </a:p>
        </p:txBody>
      </p:sp>
    </p:spTree>
    <p:extLst>
      <p:ext uri="{BB962C8B-B14F-4D97-AF65-F5344CB8AC3E}">
        <p14:creationId xmlns:p14="http://schemas.microsoft.com/office/powerpoint/2010/main" val="3610784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45D791-CCB3-1E41-9275-846295D53DCF}"/>
              </a:ext>
            </a:extLst>
          </p:cNvPr>
          <p:cNvSpPr>
            <a:spLocks noGrp="1"/>
          </p:cNvSpPr>
          <p:nvPr>
            <p:ph type="title"/>
          </p:nvPr>
        </p:nvSpPr>
        <p:spPr/>
        <p:txBody>
          <a:bodyPr/>
          <a:lstStyle/>
          <a:p>
            <a:r>
              <a:rPr lang="da-DK" dirty="0"/>
              <a:t>Samarbejdet</a:t>
            </a:r>
          </a:p>
        </p:txBody>
      </p:sp>
      <p:sp>
        <p:nvSpPr>
          <p:cNvPr id="2" name="Date Placeholder 1">
            <a:extLst>
              <a:ext uri="{FF2B5EF4-FFF2-40B4-BE49-F238E27FC236}">
                <a16:creationId xmlns:a16="http://schemas.microsoft.com/office/drawing/2014/main" id="{CB3716D6-12A9-6848-9732-186C35C727AC}"/>
              </a:ext>
            </a:extLst>
          </p:cNvPr>
          <p:cNvSpPr>
            <a:spLocks noGrp="1"/>
          </p:cNvSpPr>
          <p:nvPr>
            <p:ph type="dt" sz="half" idx="10"/>
          </p:nvPr>
        </p:nvSpPr>
        <p:spPr/>
        <p:txBody>
          <a:bodyPr/>
          <a:lstStyle/>
          <a:p>
            <a:fld id="{F6FFD22D-F364-4E9E-AF9D-75D698CDD634}" type="datetime1">
              <a:rPr lang="da-DK" smtClean="0"/>
              <a:t>20-11-2023</a:t>
            </a:fld>
            <a:endParaRPr lang="da-DK" dirty="0"/>
          </a:p>
        </p:txBody>
      </p:sp>
      <p:sp>
        <p:nvSpPr>
          <p:cNvPr id="3" name="Slide Number Placeholder 2">
            <a:extLst>
              <a:ext uri="{FF2B5EF4-FFF2-40B4-BE49-F238E27FC236}">
                <a16:creationId xmlns:a16="http://schemas.microsoft.com/office/drawing/2014/main" id="{2A59EDD3-1818-064E-95C1-FCEF1BC9CCB9}"/>
              </a:ext>
            </a:extLst>
          </p:cNvPr>
          <p:cNvSpPr>
            <a:spLocks noGrp="1"/>
          </p:cNvSpPr>
          <p:nvPr>
            <p:ph type="sldNum" sz="quarter" idx="12"/>
          </p:nvPr>
        </p:nvSpPr>
        <p:spPr/>
        <p:txBody>
          <a:bodyPr/>
          <a:lstStyle/>
          <a:p>
            <a:fld id="{091A926C-488A-4E3E-9C21-57CAA120E114}" type="slidenum">
              <a:rPr lang="da-DK" smtClean="0"/>
              <a:t>5</a:t>
            </a:fld>
            <a:endParaRPr lang="da-DK" dirty="0"/>
          </a:p>
        </p:txBody>
      </p:sp>
      <p:graphicFrame>
        <p:nvGraphicFramePr>
          <p:cNvPr id="9" name="Pladsholder til indhold 8">
            <a:extLst>
              <a:ext uri="{FF2B5EF4-FFF2-40B4-BE49-F238E27FC236}">
                <a16:creationId xmlns:a16="http://schemas.microsoft.com/office/drawing/2014/main" id="{FB4286A8-4DDA-215C-F74D-B94DAFB3DF45}"/>
              </a:ext>
            </a:extLst>
          </p:cNvPr>
          <p:cNvGraphicFramePr>
            <a:graphicFrameLocks noGrp="1"/>
          </p:cNvGraphicFramePr>
          <p:nvPr>
            <p:ph idx="1"/>
            <p:extLst>
              <p:ext uri="{D42A27DB-BD31-4B8C-83A1-F6EECF244321}">
                <p14:modId xmlns:p14="http://schemas.microsoft.com/office/powerpoint/2010/main" val="2934296183"/>
              </p:ext>
            </p:extLst>
          </p:nvPr>
        </p:nvGraphicFramePr>
        <p:xfrm>
          <a:off x="588963" y="1195638"/>
          <a:ext cx="11012487" cy="4673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felt 4">
            <a:extLst>
              <a:ext uri="{FF2B5EF4-FFF2-40B4-BE49-F238E27FC236}">
                <a16:creationId xmlns:a16="http://schemas.microsoft.com/office/drawing/2014/main" id="{FDFD39B9-BA11-B3DB-E3A5-48D11CE1FC68}"/>
              </a:ext>
            </a:extLst>
          </p:cNvPr>
          <p:cNvSpPr txBox="1"/>
          <p:nvPr/>
        </p:nvSpPr>
        <p:spPr>
          <a:xfrm>
            <a:off x="1451810" y="5584518"/>
            <a:ext cx="1566334" cy="923330"/>
          </a:xfrm>
          <a:prstGeom prst="rect">
            <a:avLst/>
          </a:prstGeom>
        </p:spPr>
        <p:txBody>
          <a:bodyPr vert="horz" wrap="square" lIns="0" tIns="0" rIns="0" bIns="0" rtlCol="0" anchor="t" anchorCtr="0">
            <a:spAutoFit/>
          </a:bodyPr>
          <a:lstStyle/>
          <a:p>
            <a:r>
              <a:rPr lang="da-DK" sz="1200" dirty="0"/>
              <a:t>Virksomheden har fået den hjælp, der var brug for i forbindelse med indgåelse af uddannelsesaftaler</a:t>
            </a:r>
          </a:p>
        </p:txBody>
      </p:sp>
      <p:sp>
        <p:nvSpPr>
          <p:cNvPr id="6" name="Tekstfelt 5">
            <a:extLst>
              <a:ext uri="{FF2B5EF4-FFF2-40B4-BE49-F238E27FC236}">
                <a16:creationId xmlns:a16="http://schemas.microsoft.com/office/drawing/2014/main" id="{82A74C86-226D-F303-E18F-A0425CA5C81F}"/>
              </a:ext>
            </a:extLst>
          </p:cNvPr>
          <p:cNvSpPr txBox="1"/>
          <p:nvPr/>
        </p:nvSpPr>
        <p:spPr>
          <a:xfrm>
            <a:off x="4066671" y="5584518"/>
            <a:ext cx="1764633" cy="923330"/>
          </a:xfrm>
          <a:prstGeom prst="rect">
            <a:avLst/>
          </a:prstGeom>
        </p:spPr>
        <p:txBody>
          <a:bodyPr vert="horz" wrap="square" lIns="0" tIns="0" rIns="0" bIns="0" rtlCol="0" anchor="t" anchorCtr="0">
            <a:spAutoFit/>
          </a:bodyPr>
          <a:lstStyle/>
          <a:p>
            <a:r>
              <a:rPr lang="da-DK" sz="1200" dirty="0"/>
              <a:t>Virksomheden ved, hvem der kan kontaktes på skolen om forhold, der vedrører eleven/eleverne i oplæring</a:t>
            </a:r>
          </a:p>
        </p:txBody>
      </p:sp>
      <p:sp>
        <p:nvSpPr>
          <p:cNvPr id="7" name="Tekstfelt 6">
            <a:extLst>
              <a:ext uri="{FF2B5EF4-FFF2-40B4-BE49-F238E27FC236}">
                <a16:creationId xmlns:a16="http://schemas.microsoft.com/office/drawing/2014/main" id="{C1E30057-0CFA-0CBD-FB4F-AE6BE6FD7D3B}"/>
              </a:ext>
            </a:extLst>
          </p:cNvPr>
          <p:cNvSpPr txBox="1"/>
          <p:nvPr/>
        </p:nvSpPr>
        <p:spPr>
          <a:xfrm>
            <a:off x="6681534" y="5584518"/>
            <a:ext cx="1566334" cy="738664"/>
          </a:xfrm>
          <a:prstGeom prst="rect">
            <a:avLst/>
          </a:prstGeom>
        </p:spPr>
        <p:txBody>
          <a:bodyPr vert="horz" wrap="square" lIns="0" tIns="0" rIns="0" bIns="0" rtlCol="0" anchor="t" anchorCtr="0">
            <a:spAutoFit/>
          </a:bodyPr>
          <a:lstStyle/>
          <a:p>
            <a:r>
              <a:rPr lang="da-DK" sz="1200" dirty="0"/>
              <a:t>Hvor tilfreds er virksomheden alt i alt omkring samarbejdet med Skovskolen?</a:t>
            </a:r>
          </a:p>
        </p:txBody>
      </p:sp>
      <p:sp>
        <p:nvSpPr>
          <p:cNvPr id="8" name="Tekstfelt 7">
            <a:extLst>
              <a:ext uri="{FF2B5EF4-FFF2-40B4-BE49-F238E27FC236}">
                <a16:creationId xmlns:a16="http://schemas.microsoft.com/office/drawing/2014/main" id="{376D008A-599F-8470-6E0C-1D78BD2F3F86}"/>
              </a:ext>
            </a:extLst>
          </p:cNvPr>
          <p:cNvSpPr txBox="1"/>
          <p:nvPr/>
        </p:nvSpPr>
        <p:spPr>
          <a:xfrm>
            <a:off x="9296395" y="5584518"/>
            <a:ext cx="2037352" cy="738664"/>
          </a:xfrm>
          <a:prstGeom prst="rect">
            <a:avLst/>
          </a:prstGeom>
        </p:spPr>
        <p:txBody>
          <a:bodyPr vert="horz" wrap="square" lIns="0" tIns="0" rIns="0" bIns="0" rtlCol="0" anchor="t" anchorCtr="0">
            <a:spAutoFit/>
          </a:bodyPr>
          <a:lstStyle/>
          <a:p>
            <a:r>
              <a:rPr lang="da-DK" sz="1200" dirty="0"/>
              <a:t>I hvilken grad lever samarbejdet med Skovskolen op til virksomhedens forventninger?</a:t>
            </a:r>
          </a:p>
        </p:txBody>
      </p:sp>
    </p:spTree>
    <p:extLst>
      <p:ext uri="{BB962C8B-B14F-4D97-AF65-F5344CB8AC3E}">
        <p14:creationId xmlns:p14="http://schemas.microsoft.com/office/powerpoint/2010/main" val="1321264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3A48DF-4830-F8BE-61A2-311421FA1017}"/>
              </a:ext>
            </a:extLst>
          </p:cNvPr>
          <p:cNvSpPr>
            <a:spLocks noGrp="1"/>
          </p:cNvSpPr>
          <p:nvPr>
            <p:ph type="title"/>
          </p:nvPr>
        </p:nvSpPr>
        <p:spPr/>
        <p:txBody>
          <a:bodyPr/>
          <a:lstStyle/>
          <a:p>
            <a:r>
              <a:rPr lang="en-GB" dirty="0" err="1"/>
              <a:t>Opsummering</a:t>
            </a:r>
            <a:r>
              <a:rPr lang="en-GB" dirty="0"/>
              <a:t> </a:t>
            </a:r>
            <a:r>
              <a:rPr lang="en-GB" dirty="0" err="1"/>
              <a:t>af</a:t>
            </a:r>
            <a:r>
              <a:rPr lang="en-GB" dirty="0"/>
              <a:t> </a:t>
            </a:r>
            <a:r>
              <a:rPr lang="en-GB" dirty="0" err="1"/>
              <a:t>resultater</a:t>
            </a:r>
            <a:r>
              <a:rPr lang="en-GB" dirty="0"/>
              <a:t> </a:t>
            </a:r>
            <a:r>
              <a:rPr lang="en-GB" dirty="0" err="1"/>
              <a:t>fra</a:t>
            </a:r>
            <a:r>
              <a:rPr lang="en-GB" dirty="0"/>
              <a:t> VTU </a:t>
            </a:r>
            <a:r>
              <a:rPr lang="da-DK" dirty="0"/>
              <a:t>2023</a:t>
            </a:r>
          </a:p>
        </p:txBody>
      </p:sp>
      <p:sp>
        <p:nvSpPr>
          <p:cNvPr id="3" name="Pladsholder til indhold 2">
            <a:extLst>
              <a:ext uri="{FF2B5EF4-FFF2-40B4-BE49-F238E27FC236}">
                <a16:creationId xmlns:a16="http://schemas.microsoft.com/office/drawing/2014/main" id="{FE95ECC6-A200-20B2-9845-B21857958BAA}"/>
              </a:ext>
            </a:extLst>
          </p:cNvPr>
          <p:cNvSpPr>
            <a:spLocks noGrp="1"/>
          </p:cNvSpPr>
          <p:nvPr>
            <p:ph idx="1"/>
          </p:nvPr>
        </p:nvSpPr>
        <p:spPr/>
        <p:txBody>
          <a:bodyPr/>
          <a:lstStyle/>
          <a:p>
            <a:r>
              <a:rPr lang="da-DK" dirty="0"/>
              <a:t>Mestrene er meget tilfredse med elevernes præstation, og Skovskolen ligger højere end landsgennemsnittet</a:t>
            </a:r>
          </a:p>
          <a:p>
            <a:pPr marL="360363" lvl="1" indent="0">
              <a:buNone/>
            </a:pPr>
            <a:endParaRPr lang="da-DK" dirty="0"/>
          </a:p>
          <a:p>
            <a:r>
              <a:rPr lang="da-DK" dirty="0"/>
              <a:t>Mestrene mangler viden om, hvad der sker i skoleperioderne og hvad der kræves af oplæringen, samt hvordan deres lærlinge klarer sig på skoleforløbene. Der er sket et fald siden 2022 og Skovskolen ligger en del lavere end EUD-gennemsnittet.</a:t>
            </a:r>
          </a:p>
          <a:p>
            <a:pPr lvl="1"/>
            <a:endParaRPr lang="da-DK" dirty="0"/>
          </a:p>
          <a:p>
            <a:r>
              <a:rPr lang="da-DK" dirty="0"/>
              <a:t>Stigning i tilfredsheden med samarbejdet med oplæringsvirksomhederne i forhold til sidste år, men ligger </a:t>
            </a:r>
            <a:r>
              <a:rPr lang="da-DK"/>
              <a:t>lavere end </a:t>
            </a:r>
            <a:r>
              <a:rPr lang="da-DK" dirty="0"/>
              <a:t>landsgennemsnittet.</a:t>
            </a:r>
          </a:p>
        </p:txBody>
      </p:sp>
      <p:sp>
        <p:nvSpPr>
          <p:cNvPr id="4" name="Pladsholder til dato 3">
            <a:extLst>
              <a:ext uri="{FF2B5EF4-FFF2-40B4-BE49-F238E27FC236}">
                <a16:creationId xmlns:a16="http://schemas.microsoft.com/office/drawing/2014/main" id="{6889DCBA-ECA8-2D2D-F2B5-808BC6F40500}"/>
              </a:ext>
            </a:extLst>
          </p:cNvPr>
          <p:cNvSpPr>
            <a:spLocks noGrp="1"/>
          </p:cNvSpPr>
          <p:nvPr>
            <p:ph type="dt" sz="half" idx="10"/>
          </p:nvPr>
        </p:nvSpPr>
        <p:spPr/>
        <p:txBody>
          <a:bodyPr/>
          <a:lstStyle/>
          <a:p>
            <a:fld id="{A40A2488-620E-4717-952D-4163044243D3}" type="datetime1">
              <a:rPr lang="da-DK" smtClean="0"/>
              <a:t>20-11-2023</a:t>
            </a:fld>
            <a:endParaRPr lang="da-DK" dirty="0"/>
          </a:p>
        </p:txBody>
      </p:sp>
      <p:sp>
        <p:nvSpPr>
          <p:cNvPr id="5" name="Pladsholder til slidenummer 4">
            <a:extLst>
              <a:ext uri="{FF2B5EF4-FFF2-40B4-BE49-F238E27FC236}">
                <a16:creationId xmlns:a16="http://schemas.microsoft.com/office/drawing/2014/main" id="{56D89C9B-FB54-8843-D426-B5AA23188F22}"/>
              </a:ext>
            </a:extLst>
          </p:cNvPr>
          <p:cNvSpPr>
            <a:spLocks noGrp="1"/>
          </p:cNvSpPr>
          <p:nvPr>
            <p:ph type="sldNum" sz="quarter" idx="12"/>
          </p:nvPr>
        </p:nvSpPr>
        <p:spPr/>
        <p:txBody>
          <a:bodyPr/>
          <a:lstStyle/>
          <a:p>
            <a:fld id="{091A926C-488A-4E3E-9C21-57CAA120E114}" type="slidenum">
              <a:rPr lang="da-DK" smtClean="0"/>
              <a:t>6</a:t>
            </a:fld>
            <a:endParaRPr lang="da-DK" dirty="0"/>
          </a:p>
        </p:txBody>
      </p:sp>
    </p:spTree>
    <p:extLst>
      <p:ext uri="{BB962C8B-B14F-4D97-AF65-F5344CB8AC3E}">
        <p14:creationId xmlns:p14="http://schemas.microsoft.com/office/powerpoint/2010/main" val="665418796"/>
      </p:ext>
    </p:extLst>
  </p:cSld>
  <p:clrMapOvr>
    <a:masterClrMapping/>
  </p:clrMapOvr>
</p:sld>
</file>

<file path=ppt/theme/theme1.xml><?xml version="1.0" encoding="utf-8"?>
<a:theme xmlns:a="http://schemas.openxmlformats.org/drawingml/2006/main" name="Brugerdefineret design">
  <a:themeElements>
    <a:clrScheme name="Custom 1">
      <a:dk1>
        <a:srgbClr val="000000"/>
      </a:dk1>
      <a:lt1>
        <a:srgbClr val="FFFFFF"/>
      </a:lt1>
      <a:dk2>
        <a:srgbClr val="6E6E6E"/>
      </a:dk2>
      <a:lt2>
        <a:srgbClr val="E7E6E6"/>
      </a:lt2>
      <a:accent1>
        <a:srgbClr val="A31D20"/>
      </a:accent1>
      <a:accent2>
        <a:srgbClr val="7B7B7B"/>
      </a:accent2>
      <a:accent3>
        <a:srgbClr val="C73028"/>
      </a:accent3>
      <a:accent4>
        <a:srgbClr val="415570"/>
      </a:accent4>
      <a:accent5>
        <a:srgbClr val="197F8E"/>
      </a:accent5>
      <a:accent6>
        <a:srgbClr val="4B8324"/>
      </a:accent6>
      <a:hlink>
        <a:srgbClr val="A31D20"/>
      </a:hlink>
      <a:folHlink>
        <a:srgbClr val="000000"/>
      </a:folHlink>
    </a:clrScheme>
    <a:fontScheme name="Københavns Universitet">
      <a:majorFont>
        <a:latin typeface="Microsoft New Tai Lue"/>
        <a:ea typeface=""/>
        <a:cs typeface=""/>
      </a:majorFont>
      <a:minorFont>
        <a:latin typeface="Microsoft New Tai Lue"/>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a:solidFill>
            <a:schemeClr val="accent1"/>
          </a:solidFill>
        </a:ln>
      </a:spPr>
      <a:bodyPr wrap="square" rtlCol="0" anchor="ctr">
        <a:noAutofit/>
      </a:bodyPr>
      <a:lstStyle>
        <a:defPPr algn="l">
          <a:defRPr sz="2400" dirty="0" err="1" smtClean="0">
            <a:solidFill>
              <a:schemeClr val="bg1"/>
            </a:solidFill>
          </a:defRPr>
        </a:defPPr>
      </a:lstStyle>
    </a:spDef>
    <a:txDef>
      <a:spPr/>
      <a:bodyPr vert="horz" wrap="square" lIns="0" tIns="0" rIns="0" bIns="0" rtlCol="0" anchor="t" anchorCtr="0">
        <a:spAutoFit/>
      </a:bodyPr>
      <a:lstStyle>
        <a:defPPr marL="0" marR="0" indent="0" algn="l" defTabSz="914400" rtl="0" eaLnBrk="1" fontAlgn="auto" latinLnBrk="0" hangingPunct="1">
          <a:lnSpc>
            <a:spcPct val="100000"/>
          </a:lnSpc>
          <a:spcBef>
            <a:spcPct val="0"/>
          </a:spcBef>
          <a:spcAft>
            <a:spcPts val="0"/>
          </a:spcAft>
          <a:buClrTx/>
          <a:buSzTx/>
          <a:buFontTx/>
          <a:buNone/>
          <a:tabLst/>
          <a:defRPr sz="2400" b="0" dirty="0" smtClean="0">
            <a:solidFill>
              <a:schemeClr val="tx1"/>
            </a:solidFill>
            <a:latin typeface="+mn-lt"/>
          </a:defRPr>
        </a:defPPr>
      </a:lstStyle>
    </a:txDef>
  </a:objectDefaults>
  <a:extraClrSchemeLst/>
  <a:extLst>
    <a:ext uri="{05A4C25C-085E-4340-85A3-A5531E510DB2}">
      <thm15:themeFamily xmlns:thm15="http://schemas.microsoft.com/office/thememl/2012/main" name="KU widescreen 2022 fuld DK.potx" id="{D586B09B-A223-4065-8CEA-4768666EE585}" vid="{2450F80C-42FC-4476-BB2A-1369D0CCCE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a2630e2-1ac5-455e-8217-0156b1936a76}" enabled="1" method="Standard" siteId="{a3927f91-cda1-4696-af89-8c9f1ceffa91}" contentBits="0" removed="0"/>
</clbl:labelList>
</file>

<file path=docProps/app.xml><?xml version="1.0" encoding="utf-8"?>
<Properties xmlns="http://schemas.openxmlformats.org/officeDocument/2006/extended-properties" xmlns:vt="http://schemas.openxmlformats.org/officeDocument/2006/docPropsVTypes">
  <Template>blank</Template>
  <TotalTime>84</TotalTime>
  <Words>561</Words>
  <Application>Microsoft Office PowerPoint</Application>
  <PresentationFormat>Widescreen</PresentationFormat>
  <Paragraphs>65</Paragraphs>
  <Slides>6</Slides>
  <Notes>6</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6</vt:i4>
      </vt:variant>
    </vt:vector>
  </HeadingPairs>
  <TitlesOfParts>
    <vt:vector size="10" baseType="lpstr">
      <vt:lpstr>Arial</vt:lpstr>
      <vt:lpstr>Calibri</vt:lpstr>
      <vt:lpstr>Microsoft New Tai Lue</vt:lpstr>
      <vt:lpstr>Brugerdefineret design</vt:lpstr>
      <vt:lpstr>Skov- og naturtekniker</vt:lpstr>
      <vt:lpstr>Virksomhedstilfredshedsundersøgelse 2023</vt:lpstr>
      <vt:lpstr>Elevernes præstation</vt:lpstr>
      <vt:lpstr>Skoleperiode og oplæring</vt:lpstr>
      <vt:lpstr>Samarbejdet</vt:lpstr>
      <vt:lpstr>Opsummering af resultater fra VTU 2023</vt:lpstr>
    </vt:vector>
  </TitlesOfParts>
  <Company>University of Copenhagen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VTU_Skovskolen 2022</dc:title>
  <dc:creator>Camilla Lundbye Castle</dc:creator>
  <cp:lastModifiedBy>Camilla Lundbye Castle</cp:lastModifiedBy>
  <cp:revision>15</cp:revision>
  <cp:lastPrinted>2023-01-27T14:46:49Z</cp:lastPrinted>
  <dcterms:created xsi:type="dcterms:W3CDTF">2023-01-08T12:41:39Z</dcterms:created>
  <dcterms:modified xsi:type="dcterms:W3CDTF">2023-11-20T13:58:32Z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www.skabelon.dk</vt:lpwstr>
  </property>
  <property fmtid="{D5CDD505-2E9C-101B-9397-08002B2CF9AE}" pid="3" name="MSIP_Label_6a2630e2-1ac5-455e-8217-0156b1936a76_Enabled">
    <vt:lpwstr>true</vt:lpwstr>
  </property>
  <property fmtid="{D5CDD505-2E9C-101B-9397-08002B2CF9AE}" pid="4" name="MSIP_Label_6a2630e2-1ac5-455e-8217-0156b1936a76_SetDate">
    <vt:lpwstr>2023-01-08T13:03:05Z</vt:lpwstr>
  </property>
  <property fmtid="{D5CDD505-2E9C-101B-9397-08002B2CF9AE}" pid="5" name="MSIP_Label_6a2630e2-1ac5-455e-8217-0156b1936a76_Method">
    <vt:lpwstr>Standard</vt:lpwstr>
  </property>
  <property fmtid="{D5CDD505-2E9C-101B-9397-08002B2CF9AE}" pid="6" name="MSIP_Label_6a2630e2-1ac5-455e-8217-0156b1936a76_Name">
    <vt:lpwstr>Notclass</vt:lpwstr>
  </property>
  <property fmtid="{D5CDD505-2E9C-101B-9397-08002B2CF9AE}" pid="7" name="MSIP_Label_6a2630e2-1ac5-455e-8217-0156b1936a76_SiteId">
    <vt:lpwstr>a3927f91-cda1-4696-af89-8c9f1ceffa91</vt:lpwstr>
  </property>
  <property fmtid="{D5CDD505-2E9C-101B-9397-08002B2CF9AE}" pid="8" name="MSIP_Label_6a2630e2-1ac5-455e-8217-0156b1936a76_ActionId">
    <vt:lpwstr>daeddaf9-d493-4e34-9e0c-9004ec79a112</vt:lpwstr>
  </property>
  <property fmtid="{D5CDD505-2E9C-101B-9397-08002B2CF9AE}" pid="9" name="MSIP_Label_6a2630e2-1ac5-455e-8217-0156b1936a76_ContentBits">
    <vt:lpwstr>0</vt:lpwstr>
  </property>
</Properties>
</file>